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877" r:id="rId5"/>
  </p:sldMasterIdLst>
  <p:notesMasterIdLst>
    <p:notesMasterId r:id="rId24"/>
  </p:notesMasterIdLst>
  <p:handoutMasterIdLst>
    <p:handoutMasterId r:id="rId25"/>
  </p:handoutMasterIdLst>
  <p:sldIdLst>
    <p:sldId id="10222" r:id="rId6"/>
    <p:sldId id="1735" r:id="rId7"/>
    <p:sldId id="10456" r:id="rId8"/>
    <p:sldId id="10457" r:id="rId9"/>
    <p:sldId id="10458" r:id="rId10"/>
    <p:sldId id="10459" r:id="rId11"/>
    <p:sldId id="10460" r:id="rId12"/>
    <p:sldId id="10461" r:id="rId13"/>
    <p:sldId id="10462" r:id="rId14"/>
    <p:sldId id="10463" r:id="rId15"/>
    <p:sldId id="10464" r:id="rId16"/>
    <p:sldId id="10465" r:id="rId17"/>
    <p:sldId id="10466" r:id="rId18"/>
    <p:sldId id="10467" r:id="rId19"/>
    <p:sldId id="10468" r:id="rId20"/>
    <p:sldId id="10469" r:id="rId21"/>
    <p:sldId id="10470" r:id="rId22"/>
    <p:sldId id="10471" r:id="rId23"/>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221B1A5-D364-4F35-B9BF-77E769BA318D}">
          <p14:sldIdLst>
            <p14:sldId id="10222"/>
          </p14:sldIdLst>
        </p14:section>
        <p14:section name="Untitled Section" id="{EB8F699F-4718-42D8-BDDC-003776736A69}">
          <p14:sldIdLst>
            <p14:sldId id="1735"/>
          </p14:sldIdLst>
        </p14:section>
        <p14:section name="Default Section" id="{D1BE4CB8-06C3-4786-8F78-14705F36B4CB}">
          <p14:sldIdLst>
            <p14:sldId id="10456"/>
            <p14:sldId id="10457"/>
            <p14:sldId id="10458"/>
            <p14:sldId id="10459"/>
            <p14:sldId id="10460"/>
            <p14:sldId id="10461"/>
            <p14:sldId id="10462"/>
            <p14:sldId id="10463"/>
            <p14:sldId id="10464"/>
            <p14:sldId id="10465"/>
            <p14:sldId id="10466"/>
            <p14:sldId id="10467"/>
            <p14:sldId id="10468"/>
            <p14:sldId id="10469"/>
            <p14:sldId id="10470"/>
            <p14:sldId id="10471"/>
          </p14:sldIdLst>
        </p14:section>
      </p14:sectionLst>
    </p:ext>
    <p:ext uri="{EFAFB233-063F-42B5-8137-9DF3F51BA10A}">
      <p15:sldGuideLst xmlns:p15="http://schemas.microsoft.com/office/powerpoint/2012/main">
        <p15:guide id="2" orient="horz" pos="2160">
          <p15:clr>
            <a:srgbClr val="A4A3A4"/>
          </p15:clr>
        </p15:guide>
        <p15:guide id="3"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392B4"/>
    <a:srgbClr val="4CCBED"/>
    <a:srgbClr val="191919"/>
    <a:srgbClr val="0B556A"/>
    <a:srgbClr val="30E5D0"/>
    <a:srgbClr val="008575"/>
    <a:srgbClr val="107C10"/>
    <a:srgbClr val="000000"/>
    <a:srgbClr val="E6E6E6"/>
    <a:srgbClr val="B1B1B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652" autoAdjust="0"/>
    <p:restoredTop sz="94660"/>
  </p:normalViewPr>
  <p:slideViewPr>
    <p:cSldViewPr snapToGrid="0">
      <p:cViewPr varScale="1">
        <p:scale>
          <a:sx n="101" d="100"/>
          <a:sy n="101" d="100"/>
        </p:scale>
        <p:origin x="162" y="102"/>
      </p:cViewPr>
      <p:guideLst>
        <p:guide orient="horz" pos="2160"/>
        <p:guide pos="3840"/>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notesMaster" Target="notesMasters/notesMaster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viewProps" Target="viewProps.xml"/><Relationship Id="rId10" Type="http://schemas.openxmlformats.org/officeDocument/2006/relationships/slide" Target="slides/slide5.xml"/><Relationship Id="rId19" Type="http://schemas.openxmlformats.org/officeDocument/2006/relationships/slide" Target="slides/slide14.xml"/><Relationship Id="rId31"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ich Black" userId="S::riblack@microsoft.com::b49cc34d-059b-4351-ba76-9f03c1133ec4" providerId="AD" clId="Web-{F32CC475-C0E7-8126-9BDE-86118EAFAA9F}"/>
    <pc:docChg chg="modSld">
      <pc:chgData name="Rich Black" userId="S::riblack@microsoft.com::b49cc34d-059b-4351-ba76-9f03c1133ec4" providerId="AD" clId="Web-{F32CC475-C0E7-8126-9BDE-86118EAFAA9F}" dt="2021-06-07T19:19:03.198" v="3"/>
      <pc:docMkLst>
        <pc:docMk/>
      </pc:docMkLst>
      <pc:sldChg chg="modSp">
        <pc:chgData name="Rich Black" userId="S::riblack@microsoft.com::b49cc34d-059b-4351-ba76-9f03c1133ec4" providerId="AD" clId="Web-{F32CC475-C0E7-8126-9BDE-86118EAFAA9F}" dt="2021-06-07T19:19:03.198" v="3"/>
        <pc:sldMkLst>
          <pc:docMk/>
          <pc:sldMk cId="1300520365" sldId="10468"/>
        </pc:sldMkLst>
        <pc:spChg chg="mod">
          <ac:chgData name="Rich Black" userId="S::riblack@microsoft.com::b49cc34d-059b-4351-ba76-9f03c1133ec4" providerId="AD" clId="Web-{F32CC475-C0E7-8126-9BDE-86118EAFAA9F}" dt="2021-06-07T19:19:03.198" v="3"/>
          <ac:spMkLst>
            <pc:docMk/>
            <pc:sldMk cId="1300520365" sldId="10468"/>
            <ac:spMk id="110" creationId="{7994881F-27F3-4642-9E81-9A6F48FD165A}"/>
          </ac:spMkLst>
        </pc:spChg>
        <pc:spChg chg="mod">
          <ac:chgData name="Rich Black" userId="S::riblack@microsoft.com::b49cc34d-059b-4351-ba76-9f03c1133ec4" providerId="AD" clId="Web-{F32CC475-C0E7-8126-9BDE-86118EAFAA9F}" dt="2021-06-07T19:19:03.104" v="2"/>
          <ac:spMkLst>
            <pc:docMk/>
            <pc:sldMk cId="1300520365" sldId="10468"/>
            <ac:spMk id="112" creationId="{88C95A93-83EB-429D-91C1-B7D3A79F12B9}"/>
          </ac:spMkLst>
        </pc:spChg>
        <pc:spChg chg="mod">
          <ac:chgData name="Rich Black" userId="S::riblack@microsoft.com::b49cc34d-059b-4351-ba76-9f03c1133ec4" providerId="AD" clId="Web-{F32CC475-C0E7-8126-9BDE-86118EAFAA9F}" dt="2021-06-07T19:19:03.010" v="1"/>
          <ac:spMkLst>
            <pc:docMk/>
            <pc:sldMk cId="1300520365" sldId="10468"/>
            <ac:spMk id="114" creationId="{5509C8CD-77AF-4A74-8E15-258F19F63B32}"/>
          </ac:spMkLst>
        </pc:spChg>
        <pc:spChg chg="mod">
          <ac:chgData name="Rich Black" userId="S::riblack@microsoft.com::b49cc34d-059b-4351-ba76-9f03c1133ec4" providerId="AD" clId="Web-{F32CC475-C0E7-8126-9BDE-86118EAFAA9F}" dt="2021-06-07T19:19:02.916" v="0"/>
          <ac:spMkLst>
            <pc:docMk/>
            <pc:sldMk cId="1300520365" sldId="10468"/>
            <ac:spMk id="116" creationId="{D8DB6DE8-AA1E-44A4-91B8-883C18A48251}"/>
          </ac:spMkLst>
        </pc:spChg>
      </pc:sldChg>
    </pc:docChg>
  </pc:docChgLst>
  <pc:docChgLst>
    <pc:chgData name="Christopher Lim" userId="f968ec5d-ece7-49c7-b2a7-1e73f064a379" providerId="ADAL" clId="{C9261EDA-8775-497A-B7C3-80C293439B8A}"/>
    <pc:docChg chg="modSld sldOrd">
      <pc:chgData name="Christopher Lim" userId="f968ec5d-ece7-49c7-b2a7-1e73f064a379" providerId="ADAL" clId="{C9261EDA-8775-497A-B7C3-80C293439B8A}" dt="2021-10-14T16:24:47.203" v="201"/>
      <pc:docMkLst>
        <pc:docMk/>
      </pc:docMkLst>
      <pc:sldChg chg="modSp mod">
        <pc:chgData name="Christopher Lim" userId="f968ec5d-ece7-49c7-b2a7-1e73f064a379" providerId="ADAL" clId="{C9261EDA-8775-497A-B7C3-80C293439B8A}" dt="2021-10-14T16:24:47.203" v="201"/>
        <pc:sldMkLst>
          <pc:docMk/>
          <pc:sldMk cId="1094870920" sldId="1735"/>
        </pc:sldMkLst>
        <pc:spChg chg="mod">
          <ac:chgData name="Christopher Lim" userId="f968ec5d-ece7-49c7-b2a7-1e73f064a379" providerId="ADAL" clId="{C9261EDA-8775-497A-B7C3-80C293439B8A}" dt="2021-10-14T16:24:47.203" v="201"/>
          <ac:spMkLst>
            <pc:docMk/>
            <pc:sldMk cId="1094870920" sldId="1735"/>
            <ac:spMk id="85" creationId="{8DE2201B-869B-46E1-9DBD-5685B60F9033}"/>
          </ac:spMkLst>
        </pc:spChg>
        <pc:spChg chg="mod">
          <ac:chgData name="Christopher Lim" userId="f968ec5d-ece7-49c7-b2a7-1e73f064a379" providerId="ADAL" clId="{C9261EDA-8775-497A-B7C3-80C293439B8A}" dt="2021-10-14T16:24:44.537" v="200" actId="20577"/>
          <ac:spMkLst>
            <pc:docMk/>
            <pc:sldMk cId="1094870920" sldId="1735"/>
            <ac:spMk id="109" creationId="{3E4DFA63-3F0D-487B-A03F-3BEC2E1DBE83}"/>
          </ac:spMkLst>
        </pc:spChg>
      </pc:sldChg>
      <pc:sldChg chg="addSp modSp mod">
        <pc:chgData name="Christopher Lim" userId="f968ec5d-ece7-49c7-b2a7-1e73f064a379" providerId="ADAL" clId="{C9261EDA-8775-497A-B7C3-80C293439B8A}" dt="2021-10-08T09:20:36.438" v="192" actId="20577"/>
        <pc:sldMkLst>
          <pc:docMk/>
          <pc:sldMk cId="2680036287" sldId="10458"/>
        </pc:sldMkLst>
        <pc:spChg chg="add mod">
          <ac:chgData name="Christopher Lim" userId="f968ec5d-ece7-49c7-b2a7-1e73f064a379" providerId="ADAL" clId="{C9261EDA-8775-497A-B7C3-80C293439B8A}" dt="2021-10-08T09:20:36.438" v="192" actId="20577"/>
          <ac:spMkLst>
            <pc:docMk/>
            <pc:sldMk cId="2680036287" sldId="10458"/>
            <ac:spMk id="4" creationId="{A470B828-8223-48C6-BB04-D6C6F52F4198}"/>
          </ac:spMkLst>
        </pc:spChg>
        <pc:graphicFrameChg chg="modGraphic">
          <ac:chgData name="Christopher Lim" userId="f968ec5d-ece7-49c7-b2a7-1e73f064a379" providerId="ADAL" clId="{C9261EDA-8775-497A-B7C3-80C293439B8A}" dt="2021-10-08T09:19:43.407" v="138"/>
          <ac:graphicFrameMkLst>
            <pc:docMk/>
            <pc:sldMk cId="2680036287" sldId="10458"/>
            <ac:graphicFrameMk id="6" creationId="{3F061F4C-739C-486C-A0FD-1A3DEDD631FE}"/>
          </ac:graphicFrameMkLst>
        </pc:graphicFrameChg>
      </pc:sldChg>
      <pc:sldChg chg="addSp modSp mod">
        <pc:chgData name="Christopher Lim" userId="f968ec5d-ece7-49c7-b2a7-1e73f064a379" providerId="ADAL" clId="{C9261EDA-8775-497A-B7C3-80C293439B8A}" dt="2021-10-08T09:20:42.424" v="193"/>
        <pc:sldMkLst>
          <pc:docMk/>
          <pc:sldMk cId="3961883361" sldId="10459"/>
        </pc:sldMkLst>
        <pc:spChg chg="add mod">
          <ac:chgData name="Christopher Lim" userId="f968ec5d-ece7-49c7-b2a7-1e73f064a379" providerId="ADAL" clId="{C9261EDA-8775-497A-B7C3-80C293439B8A}" dt="2021-10-08T09:20:42.424" v="193"/>
          <ac:spMkLst>
            <pc:docMk/>
            <pc:sldMk cId="3961883361" sldId="10459"/>
            <ac:spMk id="4" creationId="{B0E52F0E-A9F9-472D-94C7-6DDE50DA1698}"/>
          </ac:spMkLst>
        </pc:spChg>
        <pc:graphicFrameChg chg="modGraphic">
          <ac:chgData name="Christopher Lim" userId="f968ec5d-ece7-49c7-b2a7-1e73f064a379" providerId="ADAL" clId="{C9261EDA-8775-497A-B7C3-80C293439B8A}" dt="2021-10-08T09:19:49.096" v="144"/>
          <ac:graphicFrameMkLst>
            <pc:docMk/>
            <pc:sldMk cId="3961883361" sldId="10459"/>
            <ac:graphicFrameMk id="6" creationId="{3F061F4C-739C-486C-A0FD-1A3DEDD631FE}"/>
          </ac:graphicFrameMkLst>
        </pc:graphicFrameChg>
      </pc:sldChg>
      <pc:sldChg chg="addSp modSp mod">
        <pc:chgData name="Christopher Lim" userId="f968ec5d-ece7-49c7-b2a7-1e73f064a379" providerId="ADAL" clId="{C9261EDA-8775-497A-B7C3-80C293439B8A}" dt="2021-10-08T09:20:44.541" v="194"/>
        <pc:sldMkLst>
          <pc:docMk/>
          <pc:sldMk cId="3681963959" sldId="10460"/>
        </pc:sldMkLst>
        <pc:spChg chg="add mod">
          <ac:chgData name="Christopher Lim" userId="f968ec5d-ece7-49c7-b2a7-1e73f064a379" providerId="ADAL" clId="{C9261EDA-8775-497A-B7C3-80C293439B8A}" dt="2021-10-08T09:20:44.541" v="194"/>
          <ac:spMkLst>
            <pc:docMk/>
            <pc:sldMk cId="3681963959" sldId="10460"/>
            <ac:spMk id="4" creationId="{E182F19C-D3CE-49F2-BF87-ECDAABB9B409}"/>
          </ac:spMkLst>
        </pc:spChg>
        <pc:graphicFrameChg chg="modGraphic">
          <ac:chgData name="Christopher Lim" userId="f968ec5d-ece7-49c7-b2a7-1e73f064a379" providerId="ADAL" clId="{C9261EDA-8775-497A-B7C3-80C293439B8A}" dt="2021-10-08T09:20:00.087" v="145"/>
          <ac:graphicFrameMkLst>
            <pc:docMk/>
            <pc:sldMk cId="3681963959" sldId="10460"/>
            <ac:graphicFrameMk id="6" creationId="{3F061F4C-739C-486C-A0FD-1A3DEDD631FE}"/>
          </ac:graphicFrameMkLst>
        </pc:graphicFrameChg>
      </pc:sldChg>
      <pc:sldChg chg="addSp modSp mod">
        <pc:chgData name="Christopher Lim" userId="f968ec5d-ece7-49c7-b2a7-1e73f064a379" providerId="ADAL" clId="{C9261EDA-8775-497A-B7C3-80C293439B8A}" dt="2021-10-08T09:20:46.482" v="195"/>
        <pc:sldMkLst>
          <pc:docMk/>
          <pc:sldMk cId="1885336534" sldId="10461"/>
        </pc:sldMkLst>
        <pc:spChg chg="add mod">
          <ac:chgData name="Christopher Lim" userId="f968ec5d-ece7-49c7-b2a7-1e73f064a379" providerId="ADAL" clId="{C9261EDA-8775-497A-B7C3-80C293439B8A}" dt="2021-10-08T09:20:46.482" v="195"/>
          <ac:spMkLst>
            <pc:docMk/>
            <pc:sldMk cId="1885336534" sldId="10461"/>
            <ac:spMk id="15" creationId="{E300C780-E5F9-4C90-8C3D-A040F53634A2}"/>
          </ac:spMkLst>
        </pc:spChg>
        <pc:graphicFrameChg chg="modGraphic">
          <ac:chgData name="Christopher Lim" userId="f968ec5d-ece7-49c7-b2a7-1e73f064a379" providerId="ADAL" clId="{C9261EDA-8775-497A-B7C3-80C293439B8A}" dt="2021-10-08T09:20:06.536" v="146"/>
          <ac:graphicFrameMkLst>
            <pc:docMk/>
            <pc:sldMk cId="1885336534" sldId="10461"/>
            <ac:graphicFrameMk id="6" creationId="{3F061F4C-739C-486C-A0FD-1A3DEDD631FE}"/>
          </ac:graphicFrameMkLst>
        </pc:graphicFrameChg>
      </pc:sldChg>
      <pc:sldChg chg="ord">
        <pc:chgData name="Christopher Lim" userId="f968ec5d-ece7-49c7-b2a7-1e73f064a379" providerId="ADAL" clId="{C9261EDA-8775-497A-B7C3-80C293439B8A}" dt="2021-10-14T16:24:27.032" v="197"/>
        <pc:sldMkLst>
          <pc:docMk/>
          <pc:sldMk cId="473277762" sldId="10466"/>
        </pc:sldMkLst>
      </pc:sldChg>
    </pc:docChg>
  </pc:docChgLst>
  <pc:docChgLst>
    <pc:chgData name="Christopher Lim" userId="f968ec5d-ece7-49c7-b2a7-1e73f064a379" providerId="ADAL" clId="{519A1BD2-D320-4C76-AC77-26CEF999F679}"/>
    <pc:docChg chg="custSel modSld">
      <pc:chgData name="Christopher Lim" userId="f968ec5d-ece7-49c7-b2a7-1e73f064a379" providerId="ADAL" clId="{519A1BD2-D320-4C76-AC77-26CEF999F679}" dt="2021-06-16T07:49:47.547" v="20" actId="20577"/>
      <pc:docMkLst>
        <pc:docMk/>
      </pc:docMkLst>
      <pc:sldChg chg="modSp mod">
        <pc:chgData name="Christopher Lim" userId="f968ec5d-ece7-49c7-b2a7-1e73f064a379" providerId="ADAL" clId="{519A1BD2-D320-4C76-AC77-26CEF999F679}" dt="2021-06-15T15:28:05.750" v="1" actId="6549"/>
        <pc:sldMkLst>
          <pc:docMk/>
          <pc:sldMk cId="1094870920" sldId="1735"/>
        </pc:sldMkLst>
        <pc:spChg chg="mod">
          <ac:chgData name="Christopher Lim" userId="f968ec5d-ece7-49c7-b2a7-1e73f064a379" providerId="ADAL" clId="{519A1BD2-D320-4C76-AC77-26CEF999F679}" dt="2021-06-15T15:28:05.750" v="1" actId="6549"/>
          <ac:spMkLst>
            <pc:docMk/>
            <pc:sldMk cId="1094870920" sldId="1735"/>
            <ac:spMk id="103" creationId="{58D773B7-673F-419E-B0B9-B5B66FF34DCD}"/>
          </ac:spMkLst>
        </pc:spChg>
      </pc:sldChg>
      <pc:sldChg chg="delSp mod">
        <pc:chgData name="Christopher Lim" userId="f968ec5d-ece7-49c7-b2a7-1e73f064a379" providerId="ADAL" clId="{519A1BD2-D320-4C76-AC77-26CEF999F679}" dt="2021-06-15T15:27:58.521" v="0" actId="478"/>
        <pc:sldMkLst>
          <pc:docMk/>
          <pc:sldMk cId="3300356148" sldId="10222"/>
        </pc:sldMkLst>
        <pc:spChg chg="del">
          <ac:chgData name="Christopher Lim" userId="f968ec5d-ece7-49c7-b2a7-1e73f064a379" providerId="ADAL" clId="{519A1BD2-D320-4C76-AC77-26CEF999F679}" dt="2021-06-15T15:27:58.521" v="0" actId="478"/>
          <ac:spMkLst>
            <pc:docMk/>
            <pc:sldMk cId="3300356148" sldId="10222"/>
            <ac:spMk id="13" creationId="{5865844A-B378-4D24-B7F0-B5D3709F5455}"/>
          </ac:spMkLst>
        </pc:spChg>
      </pc:sldChg>
      <pc:sldChg chg="modSp mod">
        <pc:chgData name="Christopher Lim" userId="f968ec5d-ece7-49c7-b2a7-1e73f064a379" providerId="ADAL" clId="{519A1BD2-D320-4C76-AC77-26CEF999F679}" dt="2021-06-15T15:29:21.874" v="18" actId="20577"/>
        <pc:sldMkLst>
          <pc:docMk/>
          <pc:sldMk cId="473277762" sldId="10466"/>
        </pc:sldMkLst>
        <pc:spChg chg="mod">
          <ac:chgData name="Christopher Lim" userId="f968ec5d-ece7-49c7-b2a7-1e73f064a379" providerId="ADAL" clId="{519A1BD2-D320-4C76-AC77-26CEF999F679}" dt="2021-06-15T15:29:21.874" v="18" actId="20577"/>
          <ac:spMkLst>
            <pc:docMk/>
            <pc:sldMk cId="473277762" sldId="10466"/>
            <ac:spMk id="2" creationId="{45010FE8-BF09-4146-B084-66CB05B66FD9}"/>
          </ac:spMkLst>
        </pc:spChg>
      </pc:sldChg>
      <pc:sldChg chg="modSp mod">
        <pc:chgData name="Christopher Lim" userId="f968ec5d-ece7-49c7-b2a7-1e73f064a379" providerId="ADAL" clId="{519A1BD2-D320-4C76-AC77-26CEF999F679}" dt="2021-06-16T07:49:47.547" v="20" actId="20577"/>
        <pc:sldMkLst>
          <pc:docMk/>
          <pc:sldMk cId="2872295975" sldId="10471"/>
        </pc:sldMkLst>
        <pc:spChg chg="mod">
          <ac:chgData name="Christopher Lim" userId="f968ec5d-ece7-49c7-b2a7-1e73f064a379" providerId="ADAL" clId="{519A1BD2-D320-4C76-AC77-26CEF999F679}" dt="2021-06-16T07:49:47.547" v="20" actId="20577"/>
          <ac:spMkLst>
            <pc:docMk/>
            <pc:sldMk cId="2872295975" sldId="10471"/>
            <ac:spMk id="4" creationId="{00000000-0000-0000-0000-000000000000}"/>
          </ac:spMkLst>
        </pc:spChg>
      </pc:sldChg>
    </pc:docChg>
  </pc:docChgLst>
  <pc:docChgLst>
    <pc:chgData name="Christopher Lim" userId="S::chrlim@microsoft.com::f968ec5d-ece7-49c7-b2a7-1e73f064a379" providerId="AD" clId="Web-{433A561B-F252-C361-FA5A-62D56E8989AC}"/>
    <pc:docChg chg="modSld">
      <pc:chgData name="Christopher Lim" userId="S::chrlim@microsoft.com::f968ec5d-ece7-49c7-b2a7-1e73f064a379" providerId="AD" clId="Web-{433A561B-F252-C361-FA5A-62D56E8989AC}" dt="2021-06-16T07:14:22.346" v="0"/>
      <pc:docMkLst>
        <pc:docMk/>
      </pc:docMkLst>
      <pc:sldChg chg="modSp">
        <pc:chgData name="Christopher Lim" userId="S::chrlim@microsoft.com::f968ec5d-ece7-49c7-b2a7-1e73f064a379" providerId="AD" clId="Web-{433A561B-F252-C361-FA5A-62D56E8989AC}" dt="2021-06-16T07:14:22.346" v="0"/>
        <pc:sldMkLst>
          <pc:docMk/>
          <pc:sldMk cId="473277762" sldId="10466"/>
        </pc:sldMkLst>
        <pc:graphicFrameChg chg="modGraphic">
          <ac:chgData name="Christopher Lim" userId="S::chrlim@microsoft.com::f968ec5d-ece7-49c7-b2a7-1e73f064a379" providerId="AD" clId="Web-{433A561B-F252-C361-FA5A-62D56E8989AC}" dt="2021-06-16T07:14:22.346" v="0"/>
          <ac:graphicFrameMkLst>
            <pc:docMk/>
            <pc:sldMk cId="473277762" sldId="10466"/>
            <ac:graphicFrameMk id="22" creationId="{0984DB35-049C-4658-A519-0B862D4BEFBB}"/>
          </ac:graphicFrameMkLst>
        </pc:graphicFrame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10/14/2021 6:24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10/14/2021 6:23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F0E8ADD-5317-4C14-B1BC-530D7C569EEA}" type="datetime8">
              <a:rPr lang="en-US" smtClean="0"/>
              <a:t>10/14/2021 6:23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1853627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20133BD-6629-D245-9461-799999F1C98F}" type="slidenum">
              <a:rPr lang="en-US" smtClean="0"/>
              <a:t>10</a:t>
            </a:fld>
            <a:endParaRPr lang="en-US"/>
          </a:p>
        </p:txBody>
      </p:sp>
    </p:spTree>
    <p:extLst>
      <p:ext uri="{BB962C8B-B14F-4D97-AF65-F5344CB8AC3E}">
        <p14:creationId xmlns:p14="http://schemas.microsoft.com/office/powerpoint/2010/main" val="16598057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BFC2C6D9-B0B0-44A0-86FD-59D841B508D0}" type="slidenum">
              <a:rPr lang="en-US" smtClean="0"/>
              <a:t>11</a:t>
            </a:fld>
            <a:endParaRPr lang="en-US"/>
          </a:p>
        </p:txBody>
      </p:sp>
    </p:spTree>
    <p:extLst>
      <p:ext uri="{BB962C8B-B14F-4D97-AF65-F5344CB8AC3E}">
        <p14:creationId xmlns:p14="http://schemas.microsoft.com/office/powerpoint/2010/main" val="5340862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20133BD-6629-D245-9461-799999F1C98F}" type="slidenum">
              <a:rPr lang="en-US" smtClean="0"/>
              <a:t>12</a:t>
            </a:fld>
            <a:endParaRPr lang="en-US"/>
          </a:p>
        </p:txBody>
      </p:sp>
    </p:spTree>
    <p:extLst>
      <p:ext uri="{BB962C8B-B14F-4D97-AF65-F5344CB8AC3E}">
        <p14:creationId xmlns:p14="http://schemas.microsoft.com/office/powerpoint/2010/main" val="30862093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20133BD-6629-D245-9461-799999F1C98F}" type="slidenum">
              <a:rPr lang="en-US" smtClean="0"/>
              <a:t>13</a:t>
            </a:fld>
            <a:endParaRPr lang="en-US"/>
          </a:p>
        </p:txBody>
      </p:sp>
    </p:spTree>
    <p:extLst>
      <p:ext uri="{BB962C8B-B14F-4D97-AF65-F5344CB8AC3E}">
        <p14:creationId xmlns:p14="http://schemas.microsoft.com/office/powerpoint/2010/main" val="30862093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20133BD-6629-D245-9461-799999F1C98F}" type="slidenum">
              <a:rPr lang="en-US" smtClean="0"/>
              <a:t>14</a:t>
            </a:fld>
            <a:endParaRPr lang="en-US"/>
          </a:p>
        </p:txBody>
      </p:sp>
    </p:spTree>
    <p:extLst>
      <p:ext uri="{BB962C8B-B14F-4D97-AF65-F5344CB8AC3E}">
        <p14:creationId xmlns:p14="http://schemas.microsoft.com/office/powerpoint/2010/main" val="16598057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20133BD-6629-D245-9461-799999F1C98F}" type="slidenum">
              <a:rPr lang="en-US" smtClean="0"/>
              <a:t>15</a:t>
            </a:fld>
            <a:endParaRPr lang="en-US"/>
          </a:p>
        </p:txBody>
      </p:sp>
    </p:spTree>
    <p:extLst>
      <p:ext uri="{BB962C8B-B14F-4D97-AF65-F5344CB8AC3E}">
        <p14:creationId xmlns:p14="http://schemas.microsoft.com/office/powerpoint/2010/main" val="27155008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0133BD-6629-D245-9461-799999F1C98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820170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0133BD-6629-D245-9461-799999F1C98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7944470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4F0E8ADD-5317-4C14-B1BC-530D7C569EEA}"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10/14/2021 6:23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73783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20133BD-6629-D245-9461-799999F1C98F}" type="slidenum">
              <a:rPr lang="en-US" smtClean="0"/>
              <a:t>2</a:t>
            </a:fld>
            <a:endParaRPr lang="en-US"/>
          </a:p>
        </p:txBody>
      </p:sp>
    </p:spTree>
    <p:extLst>
      <p:ext uri="{BB962C8B-B14F-4D97-AF65-F5344CB8AC3E}">
        <p14:creationId xmlns:p14="http://schemas.microsoft.com/office/powerpoint/2010/main" val="39569151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20133BD-6629-D245-9461-799999F1C98F}" type="slidenum">
              <a:rPr lang="en-US" smtClean="0"/>
              <a:t>3</a:t>
            </a:fld>
            <a:endParaRPr lang="en-US"/>
          </a:p>
        </p:txBody>
      </p:sp>
    </p:spTree>
    <p:extLst>
      <p:ext uri="{BB962C8B-B14F-4D97-AF65-F5344CB8AC3E}">
        <p14:creationId xmlns:p14="http://schemas.microsoft.com/office/powerpoint/2010/main" val="277830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0133BD-6629-D245-9461-799999F1C98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753167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20133BD-6629-D245-9461-799999F1C98F}" type="slidenum">
              <a:rPr lang="en-US" smtClean="0"/>
              <a:t>5</a:t>
            </a:fld>
            <a:endParaRPr lang="en-US"/>
          </a:p>
        </p:txBody>
      </p:sp>
    </p:spTree>
    <p:extLst>
      <p:ext uri="{BB962C8B-B14F-4D97-AF65-F5344CB8AC3E}">
        <p14:creationId xmlns:p14="http://schemas.microsoft.com/office/powerpoint/2010/main" val="277830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20133BD-6629-D245-9461-799999F1C98F}" type="slidenum">
              <a:rPr lang="en-US" smtClean="0"/>
              <a:t>6</a:t>
            </a:fld>
            <a:endParaRPr lang="en-US"/>
          </a:p>
        </p:txBody>
      </p:sp>
    </p:spTree>
    <p:extLst>
      <p:ext uri="{BB962C8B-B14F-4D97-AF65-F5344CB8AC3E}">
        <p14:creationId xmlns:p14="http://schemas.microsoft.com/office/powerpoint/2010/main" val="277830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20133BD-6629-D245-9461-799999F1C98F}" type="slidenum">
              <a:rPr lang="en-US" smtClean="0"/>
              <a:t>7</a:t>
            </a:fld>
            <a:endParaRPr lang="en-US"/>
          </a:p>
        </p:txBody>
      </p:sp>
    </p:spTree>
    <p:extLst>
      <p:ext uri="{BB962C8B-B14F-4D97-AF65-F5344CB8AC3E}">
        <p14:creationId xmlns:p14="http://schemas.microsoft.com/office/powerpoint/2010/main" val="277830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20133BD-6629-D245-9461-799999F1C98F}" type="slidenum">
              <a:rPr lang="en-US" smtClean="0"/>
              <a:t>8</a:t>
            </a:fld>
            <a:endParaRPr lang="en-US"/>
          </a:p>
        </p:txBody>
      </p:sp>
    </p:spTree>
    <p:extLst>
      <p:ext uri="{BB962C8B-B14F-4D97-AF65-F5344CB8AC3E}">
        <p14:creationId xmlns:p14="http://schemas.microsoft.com/office/powerpoint/2010/main" val="277830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20133BD-6629-D245-9461-799999F1C98F}" type="slidenum">
              <a:rPr lang="en-US" smtClean="0"/>
              <a:t>9</a:t>
            </a:fld>
            <a:endParaRPr lang="en-US"/>
          </a:p>
        </p:txBody>
      </p:sp>
    </p:spTree>
    <p:extLst>
      <p:ext uri="{BB962C8B-B14F-4D97-AF65-F5344CB8AC3E}">
        <p14:creationId xmlns:p14="http://schemas.microsoft.com/office/powerpoint/2010/main" val="165980570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emf"/><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dark 1">
    <p:bg>
      <p:bgPr>
        <a:solidFill>
          <a:srgbClr val="19191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4CCBED"/>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Picture 3" descr="Microsoft Dynamics 365 logo, white text version">
            <a:extLst>
              <a:ext uri="{FF2B5EF4-FFF2-40B4-BE49-F238E27FC236}">
                <a16:creationId xmlns:a16="http://schemas.microsoft.com/office/drawing/2014/main" id="{47AA71EC-A6C7-48B6-8F67-8EEA49BDFC8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pic>
        <p:nvPicPr>
          <p:cNvPr id="11" name="Picture 10" descr="one man and two women with hard hats reviewing a Surface computer">
            <a:extLst>
              <a:ext uri="{FF2B5EF4-FFF2-40B4-BE49-F238E27FC236}">
                <a16:creationId xmlns:a16="http://schemas.microsoft.com/office/drawing/2014/main" id="{FAB940D2-B7A4-4B18-8019-C9398E7C10E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3017430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graphic frame light 2">
    <p:bg>
      <p:bgRef idx="1001">
        <a:schemeClr val="bg1"/>
      </p:bgRef>
    </p:bg>
    <p:spTree>
      <p:nvGrpSpPr>
        <p:cNvPr id="1" name=""/>
        <p:cNvGrpSpPr/>
        <p:nvPr/>
      </p:nvGrpSpPr>
      <p:grpSpPr>
        <a:xfrm>
          <a:off x="0" y="0"/>
          <a:ext cx="0" cy="0"/>
          <a:chOff x="0" y="0"/>
          <a:chExt cx="0" cy="0"/>
        </a:xfrm>
      </p:grpSpPr>
      <p:pic>
        <p:nvPicPr>
          <p:cNvPr id="4" name="Picture 3" descr="Microsoft Dynamics 365 logo, gray text version">
            <a:extLst>
              <a:ext uri="{FF2B5EF4-FFF2-40B4-BE49-F238E27FC236}">
                <a16:creationId xmlns:a16="http://schemas.microsoft.com/office/drawing/2014/main" id="{A4F019A0-D1A3-4E90-BE72-0BEA5623FCC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Picture 6" descr="Colorful shipping containers cropped within the Dynamics 365 graphic frame.">
            <a:extLst>
              <a:ext uri="{FF2B5EF4-FFF2-40B4-BE49-F238E27FC236}">
                <a16:creationId xmlns:a16="http://schemas.microsoft.com/office/drawing/2014/main" id="{B4081048-72C7-48BE-A777-3BBC20714EF9}"/>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ltGray">
          <a:xfrm>
            <a:off x="6434098" y="0"/>
            <a:ext cx="5175655" cy="6858000"/>
          </a:xfrm>
          <a:prstGeom prst="rect">
            <a:avLst/>
          </a:prstGeom>
        </p:spPr>
      </p:pic>
    </p:spTree>
    <p:extLst>
      <p:ext uri="{BB962C8B-B14F-4D97-AF65-F5344CB8AC3E}">
        <p14:creationId xmlns:p14="http://schemas.microsoft.com/office/powerpoint/2010/main" val="13813277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191919"/>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4CCBED"/>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Picture 1" descr="Microsoft Dynamics 365 logo, white text version">
            <a:extLst>
              <a:ext uri="{FF2B5EF4-FFF2-40B4-BE49-F238E27FC236}">
                <a16:creationId xmlns:a16="http://schemas.microsoft.com/office/drawing/2014/main" id="{AB102EF0-6ED7-4E24-A7D7-8968A6F3D18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Tree>
    <p:extLst>
      <p:ext uri="{BB962C8B-B14F-4D97-AF65-F5344CB8AC3E}">
        <p14:creationId xmlns:p14="http://schemas.microsoft.com/office/powerpoint/2010/main" val="1938504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Picture 1" descr="Microsoft Dynamics 365 logo, gray text version">
            <a:extLst>
              <a:ext uri="{FF2B5EF4-FFF2-40B4-BE49-F238E27FC236}">
                <a16:creationId xmlns:a16="http://schemas.microsoft.com/office/drawing/2014/main" id="{8605861F-6D56-4C9C-8356-37418FCFD84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pic>
        <p:nvPicPr>
          <p:cNvPr id="6" name="Picture 5" descr="A screenshot of a computer screen&#10;&#10;Description automatically generated">
            <a:extLst>
              <a:ext uri="{FF2B5EF4-FFF2-40B4-BE49-F238E27FC236}">
                <a16:creationId xmlns:a16="http://schemas.microsoft.com/office/drawing/2014/main" id="{B8BF65A2-7013-448E-B59A-D1594ABC21E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 r="854"/>
          <a:stretch/>
        </p:blipFill>
        <p:spPr>
          <a:xfrm>
            <a:off x="2602618" y="1363144"/>
            <a:ext cx="6986765" cy="5166428"/>
          </a:xfrm>
          <a:prstGeom prst="rect">
            <a:avLst/>
          </a:prstGeom>
        </p:spPr>
      </p:pic>
      <p:sp>
        <p:nvSpPr>
          <p:cNvPr id="7" name="Picture Placeholder 8" descr="This photo is a 'placeholder' only. Drag or drop your screenshot here, or click and tap the center to insert a photo.">
            <a:extLst>
              <a:ext uri="{FF2B5EF4-FFF2-40B4-BE49-F238E27FC236}">
                <a16:creationId xmlns:a16="http://schemas.microsoft.com/office/drawing/2014/main" id="{11957EF6-0806-49E9-B0BF-D730CB9F17F7}"/>
              </a:ext>
            </a:extLst>
          </p:cNvPr>
          <p:cNvSpPr>
            <a:spLocks noGrp="1"/>
          </p:cNvSpPr>
          <p:nvPr>
            <p:ph type="pic" sz="quarter" idx="10" hasCustomPrompt="1"/>
          </p:nvPr>
        </p:nvSpPr>
        <p:spPr>
          <a:xfrm>
            <a:off x="3079750" y="1894975"/>
            <a:ext cx="6107113" cy="4084720"/>
          </a:xfrm>
          <a:solidFill>
            <a:srgbClr val="E6E6E6"/>
          </a:solidFill>
        </p:spPr>
        <p:txBody>
          <a:bodyPr lIns="0" tIns="0" bIns="1463040" anchor="ctr" anchorCtr="0">
            <a:noAutofit/>
          </a:bodyPr>
          <a:lstStyle>
            <a:lvl1pPr marL="0" indent="0" algn="ctr">
              <a:buNone/>
              <a:defRPr sz="1800">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7478091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quare photo dark 2">
    <p:bg>
      <p:bgPr>
        <a:solidFill>
          <a:srgbClr val="19191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4CCBED"/>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Picture 3" descr="Microsoft Dynamics 365 logo, white text version">
            <a:extLst>
              <a:ext uri="{FF2B5EF4-FFF2-40B4-BE49-F238E27FC236}">
                <a16:creationId xmlns:a16="http://schemas.microsoft.com/office/drawing/2014/main" id="{47AA71EC-A6C7-48B6-8F67-8EEA49BDFC8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pic>
        <p:nvPicPr>
          <p:cNvPr id="10" name="Picture 9" descr="A person standing in front of a store&#10;&#10;Description automatically generated with medium confidence">
            <a:extLst>
              <a:ext uri="{FF2B5EF4-FFF2-40B4-BE49-F238E27FC236}">
                <a16:creationId xmlns:a16="http://schemas.microsoft.com/office/drawing/2014/main" id="{DC7875BD-5569-4A66-B1C7-70317E4628C3}"/>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26912528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vice layout with title">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E84E6F47-6F6B-4871-961C-736C1A14730E}"/>
              </a:ext>
            </a:extLst>
          </p:cNvPr>
          <p:cNvSpPr>
            <a:spLocks noGrp="1"/>
          </p:cNvSpPr>
          <p:nvPr>
            <p:ph type="title"/>
          </p:nvPr>
        </p:nvSpPr>
        <p:spPr>
          <a:xfrm>
            <a:off x="590868" y="2016204"/>
            <a:ext cx="4160520" cy="1107996"/>
          </a:xfrm>
        </p:spPr>
        <p:txBody>
          <a:bodyPr anchor="b" anchorCtr="0"/>
          <a:lstStyle>
            <a:lvl1pPr>
              <a:defRPr sz="3600">
                <a:solidFill>
                  <a:schemeClr val="tx1"/>
                </a:solidFill>
              </a:defRPr>
            </a:lvl1pPr>
          </a:lstStyle>
          <a:p>
            <a:r>
              <a:rPr lang="en-US"/>
              <a:t>Click to edit Master title style</a:t>
            </a:r>
          </a:p>
        </p:txBody>
      </p:sp>
      <p:sp>
        <p:nvSpPr>
          <p:cNvPr id="14" name="Text Placeholder 3">
            <a:extLst>
              <a:ext uri="{FF2B5EF4-FFF2-40B4-BE49-F238E27FC236}">
                <a16:creationId xmlns:a16="http://schemas.microsoft.com/office/drawing/2014/main" id="{5C8E00C1-C333-4B37-8418-7C574D937CDE}"/>
              </a:ext>
            </a:extLst>
          </p:cNvPr>
          <p:cNvSpPr>
            <a:spLocks noGrp="1"/>
          </p:cNvSpPr>
          <p:nvPr>
            <p:ph type="body" sz="quarter" idx="10"/>
          </p:nvPr>
        </p:nvSpPr>
        <p:spPr>
          <a:xfrm>
            <a:off x="584200" y="3535540"/>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pic>
        <p:nvPicPr>
          <p:cNvPr id="7" name="Picture 6" descr="A screenshot of a computer screen&#10;&#10;Description automatically generated">
            <a:extLst>
              <a:ext uri="{FF2B5EF4-FFF2-40B4-BE49-F238E27FC236}">
                <a16:creationId xmlns:a16="http://schemas.microsoft.com/office/drawing/2014/main" id="{34488F87-E74D-431A-961F-47489B45634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 r="854"/>
          <a:stretch/>
        </p:blipFill>
        <p:spPr>
          <a:xfrm>
            <a:off x="5682702" y="845786"/>
            <a:ext cx="6986765" cy="5166428"/>
          </a:xfrm>
          <a:prstGeom prst="rect">
            <a:avLst/>
          </a:prstGeom>
        </p:spPr>
      </p:pic>
      <p:sp>
        <p:nvSpPr>
          <p:cNvPr id="8" name="Picture Placeholder 8" descr="This photo is a 'placeholder' only. Drag or drop your screenshot here, or click and tap the center to insert a photo.">
            <a:extLst>
              <a:ext uri="{FF2B5EF4-FFF2-40B4-BE49-F238E27FC236}">
                <a16:creationId xmlns:a16="http://schemas.microsoft.com/office/drawing/2014/main" id="{D0451994-A6EF-4676-88EA-2F52BAE75490}"/>
              </a:ext>
            </a:extLst>
          </p:cNvPr>
          <p:cNvSpPr>
            <a:spLocks noGrp="1"/>
          </p:cNvSpPr>
          <p:nvPr>
            <p:ph type="pic" sz="quarter" idx="11" hasCustomPrompt="1"/>
          </p:nvPr>
        </p:nvSpPr>
        <p:spPr>
          <a:xfrm>
            <a:off x="6159834" y="1386640"/>
            <a:ext cx="6107113" cy="4084720"/>
          </a:xfrm>
          <a:solidFill>
            <a:srgbClr val="E6E6E6"/>
          </a:solidFill>
        </p:spPr>
        <p:txBody>
          <a:bodyPr lIns="0" tIns="0" bIns="1463040" anchor="ctr" anchorCtr="0">
            <a:noAutofit/>
          </a:bodyPr>
          <a:lstStyle>
            <a:lvl1pPr marL="0" indent="0" algn="ctr">
              <a:buNone/>
              <a:defRPr sz="1800">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26822117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ice layout with 2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AC90A81-E0C1-4E0C-9214-FFEF9D0134F3}"/>
              </a:ext>
            </a:extLst>
          </p:cNvPr>
          <p:cNvSpPr>
            <a:spLocks noGrp="1"/>
          </p:cNvSpPr>
          <p:nvPr>
            <p:ph type="title"/>
          </p:nvPr>
        </p:nvSpPr>
        <p:spPr/>
        <p:txBody>
          <a:bodyPr/>
          <a:lstStyle/>
          <a:p>
            <a:r>
              <a:rPr lang="en-US"/>
              <a:t>Click to edit Master title style</a:t>
            </a:r>
          </a:p>
        </p:txBody>
      </p:sp>
      <p:sp>
        <p:nvSpPr>
          <p:cNvPr id="24" name="Table Placeholder 23">
            <a:extLst>
              <a:ext uri="{FF2B5EF4-FFF2-40B4-BE49-F238E27FC236}">
                <a16:creationId xmlns:a16="http://schemas.microsoft.com/office/drawing/2014/main" id="{5F33DC8F-A6F1-463B-BB0F-31062F8E70E2}"/>
              </a:ext>
            </a:extLst>
          </p:cNvPr>
          <p:cNvSpPr>
            <a:spLocks noGrp="1"/>
          </p:cNvSpPr>
          <p:nvPr>
            <p:ph type="tbl" sz="quarter" idx="10"/>
          </p:nvPr>
        </p:nvSpPr>
        <p:spPr>
          <a:xfrm>
            <a:off x="584200" y="1468438"/>
            <a:ext cx="4745037" cy="4800600"/>
          </a:xfrm>
        </p:spPr>
        <p:txBody>
          <a:bodyPr anchor="ctr" anchorCtr="0">
            <a:noAutofit/>
          </a:bodyPr>
          <a:lstStyle/>
          <a:p>
            <a:r>
              <a:rPr lang="en-US"/>
              <a:t>Click icon to add table</a:t>
            </a:r>
          </a:p>
        </p:txBody>
      </p:sp>
      <p:pic>
        <p:nvPicPr>
          <p:cNvPr id="7" name="Picture 6" descr="A screenshot of a computer screen&#10;&#10;Description automatically generated">
            <a:extLst>
              <a:ext uri="{FF2B5EF4-FFF2-40B4-BE49-F238E27FC236}">
                <a16:creationId xmlns:a16="http://schemas.microsoft.com/office/drawing/2014/main" id="{E2EF6BD7-E5A2-4FDA-BCB2-6BE4E0B7537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 r="854"/>
          <a:stretch/>
        </p:blipFill>
        <p:spPr>
          <a:xfrm>
            <a:off x="5682702" y="1284938"/>
            <a:ext cx="6986765" cy="5166428"/>
          </a:xfrm>
          <a:prstGeom prst="rect">
            <a:avLst/>
          </a:prstGeom>
        </p:spPr>
      </p:pic>
      <p:sp>
        <p:nvSpPr>
          <p:cNvPr id="8" name="Picture Placeholder 8" descr="This photo is a 'placeholder' only. Drag or drop your screenshot here, or click and tap the center to insert a photo.">
            <a:extLst>
              <a:ext uri="{FF2B5EF4-FFF2-40B4-BE49-F238E27FC236}">
                <a16:creationId xmlns:a16="http://schemas.microsoft.com/office/drawing/2014/main" id="{761F7F10-3382-412C-A3B4-F10C0DCF2A3E}"/>
              </a:ext>
            </a:extLst>
          </p:cNvPr>
          <p:cNvSpPr>
            <a:spLocks noGrp="1"/>
          </p:cNvSpPr>
          <p:nvPr>
            <p:ph type="pic" sz="quarter" idx="11" hasCustomPrompt="1"/>
          </p:nvPr>
        </p:nvSpPr>
        <p:spPr>
          <a:xfrm>
            <a:off x="6159834" y="1825792"/>
            <a:ext cx="6107113" cy="4084720"/>
          </a:xfrm>
          <a:solidFill>
            <a:srgbClr val="E6E6E6"/>
          </a:solidFill>
        </p:spPr>
        <p:txBody>
          <a:bodyPr lIns="0" tIns="0" bIns="1463040" anchor="ctr" anchorCtr="0">
            <a:noAutofit/>
          </a:bodyPr>
          <a:lstStyle>
            <a:lvl1pPr marL="0" indent="0" algn="ctr">
              <a:buNone/>
              <a:defRPr sz="1800">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14453252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48112344"/>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userDrawn="1">
          <p15:clr>
            <a:srgbClr val="C35EA4"/>
          </p15:clr>
        </p15:guide>
        <p15:guide id="11" pos="2993">
          <p15:clr>
            <a:srgbClr val="5ACBF0"/>
          </p15:clr>
        </p15:guide>
        <p15:guide id="12" pos="3543">
          <p15:clr>
            <a:srgbClr val="A4A3A4"/>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51151599"/>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p15:clr>
            <a:srgbClr val="5ACBF0"/>
          </p15:clr>
        </p15:guide>
        <p15:guide id="7" pos="3728" userDrawn="1">
          <p15:clr>
            <a:srgbClr val="C35EA4"/>
          </p15:clr>
        </p15:guide>
        <p15:guide id="8" pos="3544">
          <p15:clr>
            <a:srgbClr val="A4A3A4"/>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35627901"/>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6144360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0340208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968668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userDrawn="1">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9083819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userDrawn="1">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2513658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quare photo dark 3">
    <p:bg>
      <p:bgPr>
        <a:solidFill>
          <a:srgbClr val="19191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4CCBED"/>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Picture 3" descr="Microsoft Dynamics 365 logo, white text version">
            <a:extLst>
              <a:ext uri="{FF2B5EF4-FFF2-40B4-BE49-F238E27FC236}">
                <a16:creationId xmlns:a16="http://schemas.microsoft.com/office/drawing/2014/main" id="{47AA71EC-A6C7-48B6-8F67-8EEA49BDFC8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pic>
        <p:nvPicPr>
          <p:cNvPr id="8" name="Picture 7" descr="A skyscraper in a city">
            <a:extLst>
              <a:ext uri="{FF2B5EF4-FFF2-40B4-BE49-F238E27FC236}">
                <a16:creationId xmlns:a16="http://schemas.microsoft.com/office/drawing/2014/main" id="{FC97B996-A6FB-4266-A219-62C631414F8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bwMode="ltGray">
          <a:xfrm>
            <a:off x="5335714" y="0"/>
            <a:ext cx="6856286" cy="6856286"/>
          </a:xfrm>
          <a:prstGeom prst="rect">
            <a:avLst/>
          </a:prstGeom>
        </p:spPr>
      </p:pic>
    </p:spTree>
    <p:extLst>
      <p:ext uri="{BB962C8B-B14F-4D97-AF65-F5344CB8AC3E}">
        <p14:creationId xmlns:p14="http://schemas.microsoft.com/office/powerpoint/2010/main" val="11952329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4605948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4225213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7435705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rgbClr val="0B556A"/>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83785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6502554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userDrawn="1">
          <p15:clr>
            <a:srgbClr val="5ACBF0"/>
          </p15:clr>
        </p15:guide>
        <p15:guide id="30" pos="2376">
          <p15:clr>
            <a:srgbClr val="5ACBF0"/>
          </p15:clr>
        </p15:guide>
        <p15:guide id="31" pos="3113">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191919"/>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4CCBED"/>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rgbClr val="191919"/>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4CCBED"/>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quare photo light 1">
    <p:bg>
      <p:bgRef idx="1001">
        <a:schemeClr val="bg1"/>
      </p:bgRef>
    </p:bg>
    <p:spTree>
      <p:nvGrpSpPr>
        <p:cNvPr id="1" name=""/>
        <p:cNvGrpSpPr/>
        <p:nvPr/>
      </p:nvGrpSpPr>
      <p:grpSpPr>
        <a:xfrm>
          <a:off x="0" y="0"/>
          <a:ext cx="0" cy="0"/>
          <a:chOff x="0" y="0"/>
          <a:chExt cx="0" cy="0"/>
        </a:xfrm>
      </p:grpSpPr>
      <p:pic>
        <p:nvPicPr>
          <p:cNvPr id="4" name="Picture 3" descr="Microsoft Dynamics 365 logo, gray text version">
            <a:extLst>
              <a:ext uri="{FF2B5EF4-FFF2-40B4-BE49-F238E27FC236}">
                <a16:creationId xmlns:a16="http://schemas.microsoft.com/office/drawing/2014/main" id="{A4F019A0-D1A3-4E90-BE72-0BEA5623FCC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13" name="Picture 12" descr="one man and two women with hard hats reviewing a Surface computer">
            <a:extLst>
              <a:ext uri="{FF2B5EF4-FFF2-40B4-BE49-F238E27FC236}">
                <a16:creationId xmlns:a16="http://schemas.microsoft.com/office/drawing/2014/main" id="{A6BAEDD7-9476-4425-A65F-0E9362C545F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16054354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2">
    <p:bg>
      <p:bgPr>
        <a:solidFill>
          <a:srgbClr val="191919"/>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43058790"/>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191919"/>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3" name="Picture 2" descr="Microsoft Dynamics 365 logo, white text version">
            <a:extLst>
              <a:ext uri="{FF2B5EF4-FFF2-40B4-BE49-F238E27FC236}">
                <a16:creationId xmlns:a16="http://schemas.microsoft.com/office/drawing/2014/main" id="{9B7CA3D8-8EC2-4E20-955C-A95CB279C9C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ck Notes slide Layout">
    <p:bg>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black"/>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black">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bwMode="invGray">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cSld name="Title Slide Photo_Option">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3" y="2077789"/>
            <a:ext cx="5825213" cy="1793104"/>
          </a:xfrm>
          <a:noFill/>
        </p:spPr>
        <p:txBody>
          <a:bodyPr lIns="146304" tIns="91440" rIns="146304" bIns="91440" anchor="t" anchorCtr="0"/>
          <a:lstStyle>
            <a:lvl1pPr>
              <a:defRPr sz="4800" spc="-98" baseline="0">
                <a:solidFill>
                  <a:schemeClr val="bg1"/>
                </a:solidFill>
              </a:defRPr>
            </a:lvl1pPr>
          </a:lstStyle>
          <a:p>
            <a:r>
              <a:rPr lang="en-US"/>
              <a:t>Presentation title</a:t>
            </a:r>
          </a:p>
        </p:txBody>
      </p:sp>
      <p:sp>
        <p:nvSpPr>
          <p:cNvPr id="3" name="Text Placeholder 2"/>
          <p:cNvSpPr>
            <a:spLocks noGrp="1"/>
          </p:cNvSpPr>
          <p:nvPr>
            <p:ph type="body" sz="quarter" idx="14" hasCustomPrompt="1"/>
          </p:nvPr>
        </p:nvSpPr>
        <p:spPr bwMode="auto">
          <a:xfrm>
            <a:off x="267683" y="3927231"/>
            <a:ext cx="5826717" cy="715107"/>
          </a:xfrm>
        </p:spPr>
        <p:txBody>
          <a:bodyPr tIns="109728" bIns="109728">
            <a:noAutofit/>
          </a:bodyPr>
          <a:lstStyle>
            <a:lvl1pPr marL="0" indent="0">
              <a:spcBef>
                <a:spcPts val="0"/>
              </a:spcBef>
              <a:buNone/>
              <a:defRPr sz="3200">
                <a:solidFill>
                  <a:schemeClr val="bg1"/>
                </a:solidFill>
                <a:latin typeface="+mn-lt"/>
              </a:defRPr>
            </a:lvl1pPr>
          </a:lstStyle>
          <a:p>
            <a:pPr lvl="0"/>
            <a:r>
              <a:rPr lang="en-US"/>
              <a:t>Speaker Name</a:t>
            </a:r>
          </a:p>
        </p:txBody>
      </p:sp>
      <p:grpSp>
        <p:nvGrpSpPr>
          <p:cNvPr id="7" name="Group 6"/>
          <p:cNvGrpSpPr>
            <a:grpSpLocks noChangeAspect="1"/>
          </p:cNvGrpSpPr>
          <p:nvPr/>
        </p:nvGrpSpPr>
        <p:grpSpPr bwMode="gray">
          <a:xfrm>
            <a:off x="448214" y="470069"/>
            <a:ext cx="1648360" cy="353933"/>
            <a:chOff x="457200" y="1643393"/>
            <a:chExt cx="4492753" cy="964540"/>
          </a:xfrm>
        </p:grpSpPr>
        <p:pic>
          <p:nvPicPr>
            <p:cNvPr id="10" name="Picture 9"/>
            <p:cNvPicPr>
              <a:picLocks noChangeAspect="1"/>
            </p:cNvPicPr>
            <p:nvPr/>
          </p:nvPicPr>
          <p:blipFill>
            <a:blip r:embed="rId2"/>
            <a:stretch>
              <a:fillRect/>
            </a:stretch>
          </p:blipFill>
          <p:spPr bwMode="gray">
            <a:xfrm>
              <a:off x="457200" y="1643393"/>
              <a:ext cx="964540" cy="964540"/>
            </a:xfrm>
            <a:prstGeom prst="rect">
              <a:avLst/>
            </a:prstGeom>
          </p:spPr>
        </p:pic>
        <p:sp>
          <p:nvSpPr>
            <p:cNvPr id="11"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765"/>
            </a:p>
          </p:txBody>
        </p:sp>
      </p:grpSp>
      <p:pic>
        <p:nvPicPr>
          <p:cNvPr id="4" name="Picture 3">
            <a:extLst>
              <a:ext uri="{FF2B5EF4-FFF2-40B4-BE49-F238E27FC236}">
                <a16:creationId xmlns:a16="http://schemas.microsoft.com/office/drawing/2014/main" id="{D4B8B8BB-1A51-426E-BFB3-31A7B8AB78C5}"/>
              </a:ext>
            </a:extLst>
          </p:cNvPr>
          <p:cNvPicPr>
            <a:picLocks noChangeAspect="1"/>
          </p:cNvPicPr>
          <p:nvPr userDrawn="1"/>
        </p:nvPicPr>
        <p:blipFill>
          <a:blip r:embed="rId3"/>
          <a:stretch>
            <a:fillRect/>
          </a:stretch>
        </p:blipFill>
        <p:spPr>
          <a:xfrm>
            <a:off x="6096000" y="0"/>
            <a:ext cx="6096000" cy="6858000"/>
          </a:xfrm>
          <a:prstGeom prst="rect">
            <a:avLst/>
          </a:prstGeom>
        </p:spPr>
      </p:pic>
    </p:spTree>
    <p:extLst>
      <p:ext uri="{BB962C8B-B14F-4D97-AF65-F5344CB8AC3E}">
        <p14:creationId xmlns:p14="http://schemas.microsoft.com/office/powerpoint/2010/main" val="37627205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16_Title with photo">
    <p:spTree>
      <p:nvGrpSpPr>
        <p:cNvPr id="1" name=""/>
        <p:cNvGrpSpPr/>
        <p:nvPr/>
      </p:nvGrpSpPr>
      <p:grpSpPr>
        <a:xfrm>
          <a:off x="0" y="0"/>
          <a:ext cx="0" cy="0"/>
          <a:chOff x="0" y="0"/>
          <a:chExt cx="0" cy="0"/>
        </a:xfrm>
      </p:grpSpPr>
    </p:spTree>
    <p:extLst>
      <p:ext uri="{BB962C8B-B14F-4D97-AF65-F5344CB8AC3E}">
        <p14:creationId xmlns:p14="http://schemas.microsoft.com/office/powerpoint/2010/main" val="299586330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pos="2045">
          <p15:clr>
            <a:srgbClr val="FBAE40"/>
          </p15:clr>
        </p15:guide>
        <p15:guide id="2" pos="5789">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square photo dark 1">
    <p:bg>
      <p:bgPr>
        <a:solidFill>
          <a:srgbClr val="19191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4CCBED"/>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Picture 3" descr="Microsoft Dynamics 365 logo, white text version">
            <a:extLst>
              <a:ext uri="{FF2B5EF4-FFF2-40B4-BE49-F238E27FC236}">
                <a16:creationId xmlns:a16="http://schemas.microsoft.com/office/drawing/2014/main" id="{47AA71EC-A6C7-48B6-8F67-8EEA49BDFC8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pic>
        <p:nvPicPr>
          <p:cNvPr id="11" name="Picture 10" descr="one man and two women with hard hats reviewing a Surface computer">
            <a:extLst>
              <a:ext uri="{FF2B5EF4-FFF2-40B4-BE49-F238E27FC236}">
                <a16:creationId xmlns:a16="http://schemas.microsoft.com/office/drawing/2014/main" id="{FAB940D2-B7A4-4B18-8019-C9398E7C10E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29189061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square photo dark 2">
    <p:bg>
      <p:bgPr>
        <a:solidFill>
          <a:srgbClr val="19191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4CCBED"/>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Picture 3" descr="Microsoft Dynamics 365 logo, white text version">
            <a:extLst>
              <a:ext uri="{FF2B5EF4-FFF2-40B4-BE49-F238E27FC236}">
                <a16:creationId xmlns:a16="http://schemas.microsoft.com/office/drawing/2014/main" id="{47AA71EC-A6C7-48B6-8F67-8EEA49BDFC8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pic>
        <p:nvPicPr>
          <p:cNvPr id="10" name="Picture 9" descr="A person standing in front of a store&#10;&#10;Description automatically generated with medium confidence">
            <a:extLst>
              <a:ext uri="{FF2B5EF4-FFF2-40B4-BE49-F238E27FC236}">
                <a16:creationId xmlns:a16="http://schemas.microsoft.com/office/drawing/2014/main" id="{DC7875BD-5569-4A66-B1C7-70317E4628C3}"/>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15841606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square photo dark 3">
    <p:bg>
      <p:bgPr>
        <a:solidFill>
          <a:srgbClr val="19191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4CCBED"/>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Picture 3" descr="Microsoft Dynamics 365 logo, white text version">
            <a:extLst>
              <a:ext uri="{FF2B5EF4-FFF2-40B4-BE49-F238E27FC236}">
                <a16:creationId xmlns:a16="http://schemas.microsoft.com/office/drawing/2014/main" id="{47AA71EC-A6C7-48B6-8F67-8EEA49BDFC8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pic>
        <p:nvPicPr>
          <p:cNvPr id="8" name="Picture 7" descr="A skyscraper in a city">
            <a:extLst>
              <a:ext uri="{FF2B5EF4-FFF2-40B4-BE49-F238E27FC236}">
                <a16:creationId xmlns:a16="http://schemas.microsoft.com/office/drawing/2014/main" id="{FC97B996-A6FB-4266-A219-62C631414F8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bwMode="ltGray">
          <a:xfrm>
            <a:off x="5335714" y="0"/>
            <a:ext cx="6856286" cy="6856286"/>
          </a:xfrm>
          <a:prstGeom prst="rect">
            <a:avLst/>
          </a:prstGeom>
        </p:spPr>
      </p:pic>
    </p:spTree>
    <p:extLst>
      <p:ext uri="{BB962C8B-B14F-4D97-AF65-F5344CB8AC3E}">
        <p14:creationId xmlns:p14="http://schemas.microsoft.com/office/powerpoint/2010/main" val="38205292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square photo light 1">
    <p:bg>
      <p:bgRef idx="1001">
        <a:schemeClr val="bg1"/>
      </p:bgRef>
    </p:bg>
    <p:spTree>
      <p:nvGrpSpPr>
        <p:cNvPr id="1" name=""/>
        <p:cNvGrpSpPr/>
        <p:nvPr/>
      </p:nvGrpSpPr>
      <p:grpSpPr>
        <a:xfrm>
          <a:off x="0" y="0"/>
          <a:ext cx="0" cy="0"/>
          <a:chOff x="0" y="0"/>
          <a:chExt cx="0" cy="0"/>
        </a:xfrm>
      </p:grpSpPr>
      <p:pic>
        <p:nvPicPr>
          <p:cNvPr id="4" name="Picture 3" descr="Microsoft Dynamics 365 logo, gray text version">
            <a:extLst>
              <a:ext uri="{FF2B5EF4-FFF2-40B4-BE49-F238E27FC236}">
                <a16:creationId xmlns:a16="http://schemas.microsoft.com/office/drawing/2014/main" id="{A4F019A0-D1A3-4E90-BE72-0BEA5623FCC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13" name="Picture 12" descr="one man and two women with hard hats reviewing a Surface computer">
            <a:extLst>
              <a:ext uri="{FF2B5EF4-FFF2-40B4-BE49-F238E27FC236}">
                <a16:creationId xmlns:a16="http://schemas.microsoft.com/office/drawing/2014/main" id="{A6BAEDD7-9476-4425-A65F-0E9362C545F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40311736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quare photo light 2">
    <p:bg>
      <p:bgRef idx="1001">
        <a:schemeClr val="bg1"/>
      </p:bgRef>
    </p:bg>
    <p:spTree>
      <p:nvGrpSpPr>
        <p:cNvPr id="1" name=""/>
        <p:cNvGrpSpPr/>
        <p:nvPr/>
      </p:nvGrpSpPr>
      <p:grpSpPr>
        <a:xfrm>
          <a:off x="0" y="0"/>
          <a:ext cx="0" cy="0"/>
          <a:chOff x="0" y="0"/>
          <a:chExt cx="0" cy="0"/>
        </a:xfrm>
      </p:grpSpPr>
      <p:pic>
        <p:nvPicPr>
          <p:cNvPr id="4" name="Picture 3" descr="Microsoft Dynamics 365 logo, gray text version">
            <a:extLst>
              <a:ext uri="{FF2B5EF4-FFF2-40B4-BE49-F238E27FC236}">
                <a16:creationId xmlns:a16="http://schemas.microsoft.com/office/drawing/2014/main" id="{A4F019A0-D1A3-4E90-BE72-0BEA5623FCC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Picture 6" descr="A person standing in front of a store&#10;&#10;Description automatically generated with medium confidence">
            <a:extLst>
              <a:ext uri="{FF2B5EF4-FFF2-40B4-BE49-F238E27FC236}">
                <a16:creationId xmlns:a16="http://schemas.microsoft.com/office/drawing/2014/main" id="{4A164AC0-2974-4B5E-B9A2-D29FCC6188A4}"/>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21919721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square photo light 2">
    <p:bg>
      <p:bgRef idx="1001">
        <a:schemeClr val="bg1"/>
      </p:bgRef>
    </p:bg>
    <p:spTree>
      <p:nvGrpSpPr>
        <p:cNvPr id="1" name=""/>
        <p:cNvGrpSpPr/>
        <p:nvPr/>
      </p:nvGrpSpPr>
      <p:grpSpPr>
        <a:xfrm>
          <a:off x="0" y="0"/>
          <a:ext cx="0" cy="0"/>
          <a:chOff x="0" y="0"/>
          <a:chExt cx="0" cy="0"/>
        </a:xfrm>
      </p:grpSpPr>
      <p:pic>
        <p:nvPicPr>
          <p:cNvPr id="4" name="Picture 3" descr="Microsoft Dynamics 365 logo, gray text version">
            <a:extLst>
              <a:ext uri="{FF2B5EF4-FFF2-40B4-BE49-F238E27FC236}">
                <a16:creationId xmlns:a16="http://schemas.microsoft.com/office/drawing/2014/main" id="{A4F019A0-D1A3-4E90-BE72-0BEA5623FCC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Picture 6" descr="A person standing in front of a store&#10;&#10;Description automatically generated with medium confidence">
            <a:extLst>
              <a:ext uri="{FF2B5EF4-FFF2-40B4-BE49-F238E27FC236}">
                <a16:creationId xmlns:a16="http://schemas.microsoft.com/office/drawing/2014/main" id="{4A164AC0-2974-4B5E-B9A2-D29FCC6188A4}"/>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37089948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square photo light 3">
    <p:bg>
      <p:bgRef idx="1001">
        <a:schemeClr val="bg1"/>
      </p:bgRef>
    </p:bg>
    <p:spTree>
      <p:nvGrpSpPr>
        <p:cNvPr id="1" name=""/>
        <p:cNvGrpSpPr/>
        <p:nvPr/>
      </p:nvGrpSpPr>
      <p:grpSpPr>
        <a:xfrm>
          <a:off x="0" y="0"/>
          <a:ext cx="0" cy="0"/>
          <a:chOff x="0" y="0"/>
          <a:chExt cx="0" cy="0"/>
        </a:xfrm>
      </p:grpSpPr>
      <p:pic>
        <p:nvPicPr>
          <p:cNvPr id="4" name="Picture 3" descr="Microsoft Dynamics 365 logo, gray text version">
            <a:extLst>
              <a:ext uri="{FF2B5EF4-FFF2-40B4-BE49-F238E27FC236}">
                <a16:creationId xmlns:a16="http://schemas.microsoft.com/office/drawing/2014/main" id="{A4F019A0-D1A3-4E90-BE72-0BEA5623FCC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Picture 6" descr="A skyscraper in a city">
            <a:extLst>
              <a:ext uri="{FF2B5EF4-FFF2-40B4-BE49-F238E27FC236}">
                <a16:creationId xmlns:a16="http://schemas.microsoft.com/office/drawing/2014/main" id="{016A01A7-5F39-4405-B933-742946D00213}"/>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bwMode="ltGray">
          <a:xfrm>
            <a:off x="5335714" y="0"/>
            <a:ext cx="6856286" cy="6856286"/>
          </a:xfrm>
          <a:prstGeom prst="rect">
            <a:avLst/>
          </a:prstGeom>
        </p:spPr>
      </p:pic>
    </p:spTree>
    <p:extLst>
      <p:ext uri="{BB962C8B-B14F-4D97-AF65-F5344CB8AC3E}">
        <p14:creationId xmlns:p14="http://schemas.microsoft.com/office/powerpoint/2010/main" val="27493539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graphic frame dark 1">
    <p:bg>
      <p:bgPr>
        <a:solidFill>
          <a:srgbClr val="19191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4CCBED"/>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Picture 3" descr="Microsoft Dynamics 365 logo, white text version">
            <a:extLst>
              <a:ext uri="{FF2B5EF4-FFF2-40B4-BE49-F238E27FC236}">
                <a16:creationId xmlns:a16="http://schemas.microsoft.com/office/drawing/2014/main" id="{47AA71EC-A6C7-48B6-8F67-8EEA49BDFC8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pic>
        <p:nvPicPr>
          <p:cNvPr id="13" name="Picture 12" descr="A large glass building with a person walking and another on their cell phone cropped within the Dynamics 365 graphic frame.">
            <a:extLst>
              <a:ext uri="{FF2B5EF4-FFF2-40B4-BE49-F238E27FC236}">
                <a16:creationId xmlns:a16="http://schemas.microsoft.com/office/drawing/2014/main" id="{4D0B5F5C-746A-482A-8923-0B8CBE123F8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ltGray">
          <a:xfrm>
            <a:off x="6441123" y="0"/>
            <a:ext cx="5175655" cy="6858000"/>
          </a:xfrm>
          <a:prstGeom prst="rect">
            <a:avLst/>
          </a:prstGeom>
        </p:spPr>
      </p:pic>
    </p:spTree>
    <p:extLst>
      <p:ext uri="{BB962C8B-B14F-4D97-AF65-F5344CB8AC3E}">
        <p14:creationId xmlns:p14="http://schemas.microsoft.com/office/powerpoint/2010/main" val="20690168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graphic frame dark 2">
    <p:bg>
      <p:bgPr>
        <a:solidFill>
          <a:srgbClr val="19191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4CCBED"/>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Picture 3" descr="Microsoft Dynamics 365 logo, white text version">
            <a:extLst>
              <a:ext uri="{FF2B5EF4-FFF2-40B4-BE49-F238E27FC236}">
                <a16:creationId xmlns:a16="http://schemas.microsoft.com/office/drawing/2014/main" id="{47AA71EC-A6C7-48B6-8F67-8EEA49BDFC8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pic>
        <p:nvPicPr>
          <p:cNvPr id="3" name="Picture 2" descr="Colorful shipping containers cropped within the Dynamics 365 graphic frame.">
            <a:extLst>
              <a:ext uri="{FF2B5EF4-FFF2-40B4-BE49-F238E27FC236}">
                <a16:creationId xmlns:a16="http://schemas.microsoft.com/office/drawing/2014/main" id="{6E26F81E-BA2A-4F1F-B1AE-1AA1E2E1F582}"/>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ltGray">
          <a:xfrm>
            <a:off x="6434098" y="0"/>
            <a:ext cx="5175655" cy="6858000"/>
          </a:xfrm>
          <a:prstGeom prst="rect">
            <a:avLst/>
          </a:prstGeom>
        </p:spPr>
      </p:pic>
    </p:spTree>
    <p:extLst>
      <p:ext uri="{BB962C8B-B14F-4D97-AF65-F5344CB8AC3E}">
        <p14:creationId xmlns:p14="http://schemas.microsoft.com/office/powerpoint/2010/main" val="38810469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graphic frame light 1">
    <p:bg>
      <p:bgRef idx="1001">
        <a:schemeClr val="bg1"/>
      </p:bgRef>
    </p:bg>
    <p:spTree>
      <p:nvGrpSpPr>
        <p:cNvPr id="1" name=""/>
        <p:cNvGrpSpPr/>
        <p:nvPr/>
      </p:nvGrpSpPr>
      <p:grpSpPr>
        <a:xfrm>
          <a:off x="0" y="0"/>
          <a:ext cx="0" cy="0"/>
          <a:chOff x="0" y="0"/>
          <a:chExt cx="0" cy="0"/>
        </a:xfrm>
      </p:grpSpPr>
      <p:pic>
        <p:nvPicPr>
          <p:cNvPr id="4" name="Picture 3" descr="Microsoft Dynamics 365 logo, gray text version">
            <a:extLst>
              <a:ext uri="{FF2B5EF4-FFF2-40B4-BE49-F238E27FC236}">
                <a16:creationId xmlns:a16="http://schemas.microsoft.com/office/drawing/2014/main" id="{A4F019A0-D1A3-4E90-BE72-0BEA5623FCC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Picture 2" descr="A large glass building with a person walking and another on their cell phone cropped within the Dynamics 365 graphic frame.">
            <a:extLst>
              <a:ext uri="{FF2B5EF4-FFF2-40B4-BE49-F238E27FC236}">
                <a16:creationId xmlns:a16="http://schemas.microsoft.com/office/drawing/2014/main" id="{322A0B64-4E71-4D02-A514-1446454104D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ltGray">
          <a:xfrm>
            <a:off x="6441123" y="0"/>
            <a:ext cx="5175655" cy="6858000"/>
          </a:xfrm>
          <a:prstGeom prst="rect">
            <a:avLst/>
          </a:prstGeom>
        </p:spPr>
      </p:pic>
    </p:spTree>
    <p:extLst>
      <p:ext uri="{BB962C8B-B14F-4D97-AF65-F5344CB8AC3E}">
        <p14:creationId xmlns:p14="http://schemas.microsoft.com/office/powerpoint/2010/main" val="36469415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graphic frame light 2">
    <p:bg>
      <p:bgRef idx="1001">
        <a:schemeClr val="bg1"/>
      </p:bgRef>
    </p:bg>
    <p:spTree>
      <p:nvGrpSpPr>
        <p:cNvPr id="1" name=""/>
        <p:cNvGrpSpPr/>
        <p:nvPr/>
      </p:nvGrpSpPr>
      <p:grpSpPr>
        <a:xfrm>
          <a:off x="0" y="0"/>
          <a:ext cx="0" cy="0"/>
          <a:chOff x="0" y="0"/>
          <a:chExt cx="0" cy="0"/>
        </a:xfrm>
      </p:grpSpPr>
      <p:pic>
        <p:nvPicPr>
          <p:cNvPr id="4" name="Picture 3" descr="Microsoft Dynamics 365 logo, gray text version">
            <a:extLst>
              <a:ext uri="{FF2B5EF4-FFF2-40B4-BE49-F238E27FC236}">
                <a16:creationId xmlns:a16="http://schemas.microsoft.com/office/drawing/2014/main" id="{A4F019A0-D1A3-4E90-BE72-0BEA5623FCC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Picture 6" descr="Colorful shipping containers cropped within the Dynamics 365 graphic frame.">
            <a:extLst>
              <a:ext uri="{FF2B5EF4-FFF2-40B4-BE49-F238E27FC236}">
                <a16:creationId xmlns:a16="http://schemas.microsoft.com/office/drawing/2014/main" id="{C5BA3F73-E977-4A6C-AFC3-294A815504AE}"/>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ltGray">
          <a:xfrm>
            <a:off x="6434098" y="0"/>
            <a:ext cx="5175655" cy="6858000"/>
          </a:xfrm>
          <a:prstGeom prst="rect">
            <a:avLst/>
          </a:prstGeom>
        </p:spPr>
      </p:pic>
    </p:spTree>
    <p:extLst>
      <p:ext uri="{BB962C8B-B14F-4D97-AF65-F5344CB8AC3E}">
        <p14:creationId xmlns:p14="http://schemas.microsoft.com/office/powerpoint/2010/main" val="9674567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4CCBED"/>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Picture 1" descr="Microsoft Dynamics 365 logo, white text version">
            <a:extLst>
              <a:ext uri="{FF2B5EF4-FFF2-40B4-BE49-F238E27FC236}">
                <a16:creationId xmlns:a16="http://schemas.microsoft.com/office/drawing/2014/main" id="{B2BE3911-CA5E-40C7-BD19-D918339A14F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Tree>
    <p:extLst>
      <p:ext uri="{BB962C8B-B14F-4D97-AF65-F5344CB8AC3E}">
        <p14:creationId xmlns:p14="http://schemas.microsoft.com/office/powerpoint/2010/main" val="693103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Picture 1" descr="Microsoft Dynamics 365 logo, gray text version">
            <a:extLst>
              <a:ext uri="{FF2B5EF4-FFF2-40B4-BE49-F238E27FC236}">
                <a16:creationId xmlns:a16="http://schemas.microsoft.com/office/drawing/2014/main" id="{8605861F-6D56-4C9C-8356-37418FCFD84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Tree>
    <p:extLst>
      <p:ext uri="{BB962C8B-B14F-4D97-AF65-F5344CB8AC3E}">
        <p14:creationId xmlns:p14="http://schemas.microsoft.com/office/powerpoint/2010/main" val="29736492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9121006B-09FA-4F62-9542-4F6479B0897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4588476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604109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quare photo light 3">
    <p:bg>
      <p:bgRef idx="1001">
        <a:schemeClr val="bg1"/>
      </p:bgRef>
    </p:bg>
    <p:spTree>
      <p:nvGrpSpPr>
        <p:cNvPr id="1" name=""/>
        <p:cNvGrpSpPr/>
        <p:nvPr/>
      </p:nvGrpSpPr>
      <p:grpSpPr>
        <a:xfrm>
          <a:off x="0" y="0"/>
          <a:ext cx="0" cy="0"/>
          <a:chOff x="0" y="0"/>
          <a:chExt cx="0" cy="0"/>
        </a:xfrm>
      </p:grpSpPr>
      <p:pic>
        <p:nvPicPr>
          <p:cNvPr id="4" name="Picture 3" descr="Microsoft Dynamics 365 logo, gray text version">
            <a:extLst>
              <a:ext uri="{FF2B5EF4-FFF2-40B4-BE49-F238E27FC236}">
                <a16:creationId xmlns:a16="http://schemas.microsoft.com/office/drawing/2014/main" id="{A4F019A0-D1A3-4E90-BE72-0BEA5623FCC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Picture 6" descr="A skyscraper in a city">
            <a:extLst>
              <a:ext uri="{FF2B5EF4-FFF2-40B4-BE49-F238E27FC236}">
                <a16:creationId xmlns:a16="http://schemas.microsoft.com/office/drawing/2014/main" id="{016A01A7-5F39-4405-B933-742946D00213}"/>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bwMode="ltGray">
          <a:xfrm>
            <a:off x="5335714" y="0"/>
            <a:ext cx="6856286" cy="6856286"/>
          </a:xfrm>
          <a:prstGeom prst="rect">
            <a:avLst/>
          </a:prstGeom>
        </p:spPr>
      </p:pic>
    </p:spTree>
    <p:extLst>
      <p:ext uri="{BB962C8B-B14F-4D97-AF65-F5344CB8AC3E}">
        <p14:creationId xmlns:p14="http://schemas.microsoft.com/office/powerpoint/2010/main" val="21603661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306679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5252517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8729865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30886361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pic>
        <p:nvPicPr>
          <p:cNvPr id="6" name="Picture 5" descr="A screenshot of a computer screen&#10;&#10;Description automatically generated">
            <a:extLst>
              <a:ext uri="{FF2B5EF4-FFF2-40B4-BE49-F238E27FC236}">
                <a16:creationId xmlns:a16="http://schemas.microsoft.com/office/drawing/2014/main" id="{B8BF65A2-7013-448E-B59A-D1594ABC21E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 r="854"/>
          <a:stretch/>
        </p:blipFill>
        <p:spPr>
          <a:xfrm>
            <a:off x="2602618" y="1363144"/>
            <a:ext cx="6986765" cy="5166428"/>
          </a:xfrm>
          <a:prstGeom prst="rect">
            <a:avLst/>
          </a:prstGeom>
        </p:spPr>
      </p:pic>
      <p:sp>
        <p:nvSpPr>
          <p:cNvPr id="7" name="Picture Placeholder 8" descr="This photo is a 'placeholder' only. Drag or drop your screenshot here, or click and tap the center to insert a photo.">
            <a:extLst>
              <a:ext uri="{FF2B5EF4-FFF2-40B4-BE49-F238E27FC236}">
                <a16:creationId xmlns:a16="http://schemas.microsoft.com/office/drawing/2014/main" id="{11957EF6-0806-49E9-B0BF-D730CB9F17F7}"/>
              </a:ext>
            </a:extLst>
          </p:cNvPr>
          <p:cNvSpPr>
            <a:spLocks noGrp="1"/>
          </p:cNvSpPr>
          <p:nvPr>
            <p:ph type="pic" sz="quarter" idx="10" hasCustomPrompt="1"/>
          </p:nvPr>
        </p:nvSpPr>
        <p:spPr>
          <a:xfrm>
            <a:off x="3079750" y="1894975"/>
            <a:ext cx="6107113" cy="4084720"/>
          </a:xfrm>
          <a:solidFill>
            <a:srgbClr val="E6E6E6"/>
          </a:solidFill>
        </p:spPr>
        <p:txBody>
          <a:bodyPr lIns="0" tIns="0" bIns="1463040" anchor="ctr" anchorCtr="0">
            <a:noAutofit/>
          </a:bodyPr>
          <a:lstStyle>
            <a:lvl1pPr marL="0" indent="0" algn="ctr">
              <a:buNone/>
              <a:defRPr sz="1800">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59539480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Device layout with title">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E84E6F47-6F6B-4871-961C-736C1A14730E}"/>
              </a:ext>
            </a:extLst>
          </p:cNvPr>
          <p:cNvSpPr>
            <a:spLocks noGrp="1"/>
          </p:cNvSpPr>
          <p:nvPr>
            <p:ph type="title"/>
          </p:nvPr>
        </p:nvSpPr>
        <p:spPr>
          <a:xfrm>
            <a:off x="590868" y="2016204"/>
            <a:ext cx="4160520" cy="1107996"/>
          </a:xfrm>
        </p:spPr>
        <p:txBody>
          <a:bodyPr anchor="b" anchorCtr="0"/>
          <a:lstStyle>
            <a:lvl1pPr>
              <a:defRPr sz="3600">
                <a:solidFill>
                  <a:schemeClr val="tx1"/>
                </a:solidFill>
              </a:defRPr>
            </a:lvl1pPr>
          </a:lstStyle>
          <a:p>
            <a:r>
              <a:rPr lang="en-US"/>
              <a:t>Click to edit Master title style</a:t>
            </a:r>
          </a:p>
        </p:txBody>
      </p:sp>
      <p:sp>
        <p:nvSpPr>
          <p:cNvPr id="14" name="Text Placeholder 3">
            <a:extLst>
              <a:ext uri="{FF2B5EF4-FFF2-40B4-BE49-F238E27FC236}">
                <a16:creationId xmlns:a16="http://schemas.microsoft.com/office/drawing/2014/main" id="{5C8E00C1-C333-4B37-8418-7C574D937CDE}"/>
              </a:ext>
            </a:extLst>
          </p:cNvPr>
          <p:cNvSpPr>
            <a:spLocks noGrp="1"/>
          </p:cNvSpPr>
          <p:nvPr>
            <p:ph type="body" sz="quarter" idx="10"/>
          </p:nvPr>
        </p:nvSpPr>
        <p:spPr>
          <a:xfrm>
            <a:off x="584200" y="3535540"/>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pic>
        <p:nvPicPr>
          <p:cNvPr id="7" name="Picture 6" descr="A screenshot of a computer screen&#10;&#10;Description automatically generated">
            <a:extLst>
              <a:ext uri="{FF2B5EF4-FFF2-40B4-BE49-F238E27FC236}">
                <a16:creationId xmlns:a16="http://schemas.microsoft.com/office/drawing/2014/main" id="{34488F87-E74D-431A-961F-47489B45634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 r="854"/>
          <a:stretch/>
        </p:blipFill>
        <p:spPr>
          <a:xfrm>
            <a:off x="5682702" y="845786"/>
            <a:ext cx="6986765" cy="5166428"/>
          </a:xfrm>
          <a:prstGeom prst="rect">
            <a:avLst/>
          </a:prstGeom>
        </p:spPr>
      </p:pic>
      <p:sp>
        <p:nvSpPr>
          <p:cNvPr id="8" name="Picture Placeholder 8" descr="This photo is a 'placeholder' only. Drag or drop your screenshot here, or click and tap the center to insert a photo.">
            <a:extLst>
              <a:ext uri="{FF2B5EF4-FFF2-40B4-BE49-F238E27FC236}">
                <a16:creationId xmlns:a16="http://schemas.microsoft.com/office/drawing/2014/main" id="{D0451994-A6EF-4676-88EA-2F52BAE75490}"/>
              </a:ext>
            </a:extLst>
          </p:cNvPr>
          <p:cNvSpPr>
            <a:spLocks noGrp="1"/>
          </p:cNvSpPr>
          <p:nvPr>
            <p:ph type="pic" sz="quarter" idx="11" hasCustomPrompt="1"/>
          </p:nvPr>
        </p:nvSpPr>
        <p:spPr>
          <a:xfrm>
            <a:off x="6159834" y="1386640"/>
            <a:ext cx="6107113" cy="4084720"/>
          </a:xfrm>
          <a:solidFill>
            <a:srgbClr val="E6E6E6"/>
          </a:solidFill>
        </p:spPr>
        <p:txBody>
          <a:bodyPr lIns="0" tIns="0" bIns="1463040" anchor="ctr" anchorCtr="0">
            <a:noAutofit/>
          </a:bodyPr>
          <a:lstStyle>
            <a:lvl1pPr marL="0" indent="0" algn="ctr">
              <a:buNone/>
              <a:defRPr sz="1800">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14222017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Device layout with 2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AC90A81-E0C1-4E0C-9214-FFEF9D0134F3}"/>
              </a:ext>
            </a:extLst>
          </p:cNvPr>
          <p:cNvSpPr>
            <a:spLocks noGrp="1"/>
          </p:cNvSpPr>
          <p:nvPr>
            <p:ph type="title"/>
          </p:nvPr>
        </p:nvSpPr>
        <p:spPr/>
        <p:txBody>
          <a:bodyPr/>
          <a:lstStyle/>
          <a:p>
            <a:r>
              <a:rPr lang="en-US"/>
              <a:t>Click to edit Master title style</a:t>
            </a:r>
          </a:p>
        </p:txBody>
      </p:sp>
      <p:sp>
        <p:nvSpPr>
          <p:cNvPr id="24" name="Table Placeholder 23">
            <a:extLst>
              <a:ext uri="{FF2B5EF4-FFF2-40B4-BE49-F238E27FC236}">
                <a16:creationId xmlns:a16="http://schemas.microsoft.com/office/drawing/2014/main" id="{5F33DC8F-A6F1-463B-BB0F-31062F8E70E2}"/>
              </a:ext>
            </a:extLst>
          </p:cNvPr>
          <p:cNvSpPr>
            <a:spLocks noGrp="1"/>
          </p:cNvSpPr>
          <p:nvPr>
            <p:ph type="tbl" sz="quarter" idx="10"/>
          </p:nvPr>
        </p:nvSpPr>
        <p:spPr>
          <a:xfrm>
            <a:off x="584200" y="1468438"/>
            <a:ext cx="4745037" cy="4800600"/>
          </a:xfrm>
        </p:spPr>
        <p:txBody>
          <a:bodyPr anchor="ctr" anchorCtr="0">
            <a:noAutofit/>
          </a:bodyPr>
          <a:lstStyle/>
          <a:p>
            <a:r>
              <a:rPr lang="en-US"/>
              <a:t>Click icon to add table</a:t>
            </a:r>
          </a:p>
        </p:txBody>
      </p:sp>
      <p:pic>
        <p:nvPicPr>
          <p:cNvPr id="7" name="Picture 6" descr="A screenshot of a computer screen&#10;&#10;Description automatically generated">
            <a:extLst>
              <a:ext uri="{FF2B5EF4-FFF2-40B4-BE49-F238E27FC236}">
                <a16:creationId xmlns:a16="http://schemas.microsoft.com/office/drawing/2014/main" id="{E2EF6BD7-E5A2-4FDA-BCB2-6BE4E0B7537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 r="854"/>
          <a:stretch/>
        </p:blipFill>
        <p:spPr>
          <a:xfrm>
            <a:off x="5682702" y="1284938"/>
            <a:ext cx="6986765" cy="5166428"/>
          </a:xfrm>
          <a:prstGeom prst="rect">
            <a:avLst/>
          </a:prstGeom>
        </p:spPr>
      </p:pic>
      <p:sp>
        <p:nvSpPr>
          <p:cNvPr id="8" name="Picture Placeholder 8" descr="This photo is a 'placeholder' only. Drag or drop your screenshot here, or click and tap the center to insert a photo.">
            <a:extLst>
              <a:ext uri="{FF2B5EF4-FFF2-40B4-BE49-F238E27FC236}">
                <a16:creationId xmlns:a16="http://schemas.microsoft.com/office/drawing/2014/main" id="{761F7F10-3382-412C-A3B4-F10C0DCF2A3E}"/>
              </a:ext>
            </a:extLst>
          </p:cNvPr>
          <p:cNvSpPr>
            <a:spLocks noGrp="1"/>
          </p:cNvSpPr>
          <p:nvPr>
            <p:ph type="pic" sz="quarter" idx="11" hasCustomPrompt="1"/>
          </p:nvPr>
        </p:nvSpPr>
        <p:spPr>
          <a:xfrm>
            <a:off x="6159834" y="1825792"/>
            <a:ext cx="6107113" cy="4084720"/>
          </a:xfrm>
          <a:solidFill>
            <a:srgbClr val="E6E6E6"/>
          </a:solidFill>
        </p:spPr>
        <p:txBody>
          <a:bodyPr lIns="0" tIns="0" bIns="1463040" anchor="ctr" anchorCtr="0">
            <a:noAutofit/>
          </a:bodyPr>
          <a:lstStyle>
            <a:lvl1pPr marL="0" indent="0" algn="ctr">
              <a:buNone/>
              <a:defRPr sz="1800">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20844586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 Square Photo ">
    <p:bg>
      <p:bgPr>
        <a:solidFill>
          <a:srgbClr val="191919"/>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2A8B3ECF-E4A4-4BBE-8FC7-9B89BFA966A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41903408"/>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73771252"/>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213E2564-B248-4307-9647-3860A1D1F957}"/>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26824655"/>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graphic frame dark 1">
    <p:bg>
      <p:bgPr>
        <a:solidFill>
          <a:srgbClr val="19191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4CCBED"/>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Picture 3" descr="Microsoft Dynamics 365 logo, white text version">
            <a:extLst>
              <a:ext uri="{FF2B5EF4-FFF2-40B4-BE49-F238E27FC236}">
                <a16:creationId xmlns:a16="http://schemas.microsoft.com/office/drawing/2014/main" id="{47AA71EC-A6C7-48B6-8F67-8EEA49BDFC8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pic>
        <p:nvPicPr>
          <p:cNvPr id="13" name="Picture 12" descr="A large glass building with a person walking and another on their cell phone cropped within the Dynamics 365 graphic frame.">
            <a:extLst>
              <a:ext uri="{FF2B5EF4-FFF2-40B4-BE49-F238E27FC236}">
                <a16:creationId xmlns:a16="http://schemas.microsoft.com/office/drawing/2014/main" id="{4D0B5F5C-746A-482A-8923-0B8CBE123F8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ltGray">
          <a:xfrm>
            <a:off x="6441123" y="0"/>
            <a:ext cx="5175655" cy="6858000"/>
          </a:xfrm>
          <a:prstGeom prst="rect">
            <a:avLst/>
          </a:prstGeom>
        </p:spPr>
      </p:pic>
    </p:spTree>
    <p:extLst>
      <p:ext uri="{BB962C8B-B14F-4D97-AF65-F5344CB8AC3E}">
        <p14:creationId xmlns:p14="http://schemas.microsoft.com/office/powerpoint/2010/main" val="20377020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23383375"/>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54863440"/>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66381074"/>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userDrawn="1">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EE0325E-4E70-4338-BF4C-7AFCB34D09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6449921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userDrawn="1">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AACE723B-35DC-425C-8962-F4599190EE4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00833516"/>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A39C78D3-0313-4B8D-88E0-883765889810}"/>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3979250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B2F9ED1A-9FCE-462D-B16F-2A263C5EA46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9023836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F8455F91-F643-4C10-B5F5-E0C9FA397E4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63204189"/>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rgbClr val="4CCBED"/>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2908358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rgbClr val="4CCBED"/>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9833570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userDrawn="1">
          <p15:clr>
            <a:srgbClr val="5ACBF0"/>
          </p15:clr>
        </p15:guide>
        <p15:guide id="30" pos="2376">
          <p15:clr>
            <a:srgbClr val="5ACBF0"/>
          </p15:clr>
        </p15:guide>
        <p15:guide id="31" pos="3113">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graphic frame dark 2">
    <p:bg>
      <p:bgPr>
        <a:solidFill>
          <a:srgbClr val="19191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4CCBED"/>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Picture 3" descr="Microsoft Dynamics 365 logo, white text version">
            <a:extLst>
              <a:ext uri="{FF2B5EF4-FFF2-40B4-BE49-F238E27FC236}">
                <a16:creationId xmlns:a16="http://schemas.microsoft.com/office/drawing/2014/main" id="{47AA71EC-A6C7-48B6-8F67-8EEA49BDFC8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pic>
        <p:nvPicPr>
          <p:cNvPr id="13" name="Picture 12" descr="Colorful shipping containers cropped within the Dynamics 365 graphic frame.">
            <a:extLst>
              <a:ext uri="{FF2B5EF4-FFF2-40B4-BE49-F238E27FC236}">
                <a16:creationId xmlns:a16="http://schemas.microsoft.com/office/drawing/2014/main" id="{ABAE2B50-363A-4435-A660-CD199CF2D96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ltGray">
          <a:xfrm>
            <a:off x="6434098" y="0"/>
            <a:ext cx="5175655" cy="6858000"/>
          </a:xfrm>
          <a:prstGeom prst="rect">
            <a:avLst/>
          </a:prstGeom>
        </p:spPr>
      </p:pic>
    </p:spTree>
    <p:extLst>
      <p:ext uri="{BB962C8B-B14F-4D97-AF65-F5344CB8AC3E}">
        <p14:creationId xmlns:p14="http://schemas.microsoft.com/office/powerpoint/2010/main" val="15615409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4CCBED"/>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283456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7802284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4CCBED"/>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927896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9025762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1945782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Blank 2">
    <p:bg>
      <p:bgPr>
        <a:solidFill>
          <a:srgbClr val="191919"/>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6617760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1"/>
                </a:soli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4926527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191919"/>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3" name="Picture 2" descr="Microsoft Dynamics 365 logo, white text version">
            <a:extLst>
              <a:ext uri="{FF2B5EF4-FFF2-40B4-BE49-F238E27FC236}">
                <a16:creationId xmlns:a16="http://schemas.microsoft.com/office/drawing/2014/main" id="{AE51DA07-B0D9-4E4D-B1A2-DBA6AB1EDAB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Tree>
    <p:extLst>
      <p:ext uri="{BB962C8B-B14F-4D97-AF65-F5344CB8AC3E}">
        <p14:creationId xmlns:p14="http://schemas.microsoft.com/office/powerpoint/2010/main" val="2413689106"/>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black"/>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black">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bwMode="invGray">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269212997"/>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graphic frame light 1">
    <p:bg>
      <p:bgRef idx="1001">
        <a:schemeClr val="bg1"/>
      </p:bgRef>
    </p:bg>
    <p:spTree>
      <p:nvGrpSpPr>
        <p:cNvPr id="1" name=""/>
        <p:cNvGrpSpPr/>
        <p:nvPr/>
      </p:nvGrpSpPr>
      <p:grpSpPr>
        <a:xfrm>
          <a:off x="0" y="0"/>
          <a:ext cx="0" cy="0"/>
          <a:chOff x="0" y="0"/>
          <a:chExt cx="0" cy="0"/>
        </a:xfrm>
      </p:grpSpPr>
      <p:pic>
        <p:nvPicPr>
          <p:cNvPr id="4" name="Picture 3" descr="Microsoft Dynamics 365 logo, gray text version">
            <a:extLst>
              <a:ext uri="{FF2B5EF4-FFF2-40B4-BE49-F238E27FC236}">
                <a16:creationId xmlns:a16="http://schemas.microsoft.com/office/drawing/2014/main" id="{A4F019A0-D1A3-4E90-BE72-0BEA5623FCC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Picture 2" descr="A large glass building with a person walking and another on their cell phone cropped within the Dynamics 365 graphic frame.">
            <a:extLst>
              <a:ext uri="{FF2B5EF4-FFF2-40B4-BE49-F238E27FC236}">
                <a16:creationId xmlns:a16="http://schemas.microsoft.com/office/drawing/2014/main" id="{322A0B64-4E71-4D02-A514-1446454104D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ltGray">
          <a:xfrm>
            <a:off x="6441123" y="0"/>
            <a:ext cx="5175655" cy="6858000"/>
          </a:xfrm>
          <a:prstGeom prst="rect">
            <a:avLst/>
          </a:prstGeom>
        </p:spPr>
      </p:pic>
    </p:spTree>
    <p:extLst>
      <p:ext uri="{BB962C8B-B14F-4D97-AF65-F5344CB8AC3E}">
        <p14:creationId xmlns:p14="http://schemas.microsoft.com/office/powerpoint/2010/main" val="33187323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image" Target="../media/image2.sv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53.xml"/><Relationship Id="rId13" Type="http://schemas.openxmlformats.org/officeDocument/2006/relationships/slideLayout" Target="../slideLayouts/slideLayout58.xml"/><Relationship Id="rId18" Type="http://schemas.openxmlformats.org/officeDocument/2006/relationships/slideLayout" Target="../slideLayouts/slideLayout63.xml"/><Relationship Id="rId26" Type="http://schemas.openxmlformats.org/officeDocument/2006/relationships/slideLayout" Target="../slideLayouts/slideLayout71.xml"/><Relationship Id="rId39" Type="http://schemas.openxmlformats.org/officeDocument/2006/relationships/slideLayout" Target="../slideLayouts/slideLayout84.xml"/><Relationship Id="rId3" Type="http://schemas.openxmlformats.org/officeDocument/2006/relationships/slideLayout" Target="../slideLayouts/slideLayout48.xml"/><Relationship Id="rId21" Type="http://schemas.openxmlformats.org/officeDocument/2006/relationships/slideLayout" Target="../slideLayouts/slideLayout66.xml"/><Relationship Id="rId34" Type="http://schemas.openxmlformats.org/officeDocument/2006/relationships/slideLayout" Target="../slideLayouts/slideLayout79.xml"/><Relationship Id="rId42" Type="http://schemas.openxmlformats.org/officeDocument/2006/relationships/slideLayout" Target="../slideLayouts/slideLayout87.xml"/><Relationship Id="rId7" Type="http://schemas.openxmlformats.org/officeDocument/2006/relationships/slideLayout" Target="../slideLayouts/slideLayout52.xml"/><Relationship Id="rId12" Type="http://schemas.openxmlformats.org/officeDocument/2006/relationships/slideLayout" Target="../slideLayouts/slideLayout57.xml"/><Relationship Id="rId17" Type="http://schemas.openxmlformats.org/officeDocument/2006/relationships/slideLayout" Target="../slideLayouts/slideLayout62.xml"/><Relationship Id="rId25" Type="http://schemas.openxmlformats.org/officeDocument/2006/relationships/slideLayout" Target="../slideLayouts/slideLayout70.xml"/><Relationship Id="rId33" Type="http://schemas.openxmlformats.org/officeDocument/2006/relationships/slideLayout" Target="../slideLayouts/slideLayout78.xml"/><Relationship Id="rId38" Type="http://schemas.openxmlformats.org/officeDocument/2006/relationships/slideLayout" Target="../slideLayouts/slideLayout83.xml"/><Relationship Id="rId46" Type="http://schemas.openxmlformats.org/officeDocument/2006/relationships/image" Target="../media/image2.svg"/><Relationship Id="rId2" Type="http://schemas.openxmlformats.org/officeDocument/2006/relationships/slideLayout" Target="../slideLayouts/slideLayout47.xml"/><Relationship Id="rId16" Type="http://schemas.openxmlformats.org/officeDocument/2006/relationships/slideLayout" Target="../slideLayouts/slideLayout61.xml"/><Relationship Id="rId20" Type="http://schemas.openxmlformats.org/officeDocument/2006/relationships/slideLayout" Target="../slideLayouts/slideLayout65.xml"/><Relationship Id="rId29" Type="http://schemas.openxmlformats.org/officeDocument/2006/relationships/slideLayout" Target="../slideLayouts/slideLayout74.xml"/><Relationship Id="rId41" Type="http://schemas.openxmlformats.org/officeDocument/2006/relationships/slideLayout" Target="../slideLayouts/slideLayout86.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24" Type="http://schemas.openxmlformats.org/officeDocument/2006/relationships/slideLayout" Target="../slideLayouts/slideLayout69.xml"/><Relationship Id="rId32" Type="http://schemas.openxmlformats.org/officeDocument/2006/relationships/slideLayout" Target="../slideLayouts/slideLayout77.xml"/><Relationship Id="rId37" Type="http://schemas.openxmlformats.org/officeDocument/2006/relationships/slideLayout" Target="../slideLayouts/slideLayout82.xml"/><Relationship Id="rId40" Type="http://schemas.openxmlformats.org/officeDocument/2006/relationships/slideLayout" Target="../slideLayouts/slideLayout85.xml"/><Relationship Id="rId45" Type="http://schemas.openxmlformats.org/officeDocument/2006/relationships/image" Target="../media/image1.png"/><Relationship Id="rId5" Type="http://schemas.openxmlformats.org/officeDocument/2006/relationships/slideLayout" Target="../slideLayouts/slideLayout50.xml"/><Relationship Id="rId15" Type="http://schemas.openxmlformats.org/officeDocument/2006/relationships/slideLayout" Target="../slideLayouts/slideLayout60.xml"/><Relationship Id="rId23" Type="http://schemas.openxmlformats.org/officeDocument/2006/relationships/slideLayout" Target="../slideLayouts/slideLayout68.xml"/><Relationship Id="rId28" Type="http://schemas.openxmlformats.org/officeDocument/2006/relationships/slideLayout" Target="../slideLayouts/slideLayout73.xml"/><Relationship Id="rId36" Type="http://schemas.openxmlformats.org/officeDocument/2006/relationships/slideLayout" Target="../slideLayouts/slideLayout81.xml"/><Relationship Id="rId10" Type="http://schemas.openxmlformats.org/officeDocument/2006/relationships/slideLayout" Target="../slideLayouts/slideLayout55.xml"/><Relationship Id="rId19" Type="http://schemas.openxmlformats.org/officeDocument/2006/relationships/slideLayout" Target="../slideLayouts/slideLayout64.xml"/><Relationship Id="rId31" Type="http://schemas.openxmlformats.org/officeDocument/2006/relationships/slideLayout" Target="../slideLayouts/slideLayout76.xml"/><Relationship Id="rId44" Type="http://schemas.openxmlformats.org/officeDocument/2006/relationships/theme" Target="../theme/theme2.xml"/><Relationship Id="rId4" Type="http://schemas.openxmlformats.org/officeDocument/2006/relationships/slideLayout" Target="../slideLayouts/slideLayout49.xml"/><Relationship Id="rId9" Type="http://schemas.openxmlformats.org/officeDocument/2006/relationships/slideLayout" Target="../slideLayouts/slideLayout54.xml"/><Relationship Id="rId14" Type="http://schemas.openxmlformats.org/officeDocument/2006/relationships/slideLayout" Target="../slideLayouts/slideLayout59.xml"/><Relationship Id="rId22" Type="http://schemas.openxmlformats.org/officeDocument/2006/relationships/slideLayout" Target="../slideLayouts/slideLayout67.xml"/><Relationship Id="rId27" Type="http://schemas.openxmlformats.org/officeDocument/2006/relationships/slideLayout" Target="../slideLayouts/slideLayout72.xml"/><Relationship Id="rId30" Type="http://schemas.openxmlformats.org/officeDocument/2006/relationships/slideLayout" Target="../slideLayouts/slideLayout75.xml"/><Relationship Id="rId35" Type="http://schemas.openxmlformats.org/officeDocument/2006/relationships/slideLayout" Target="../slideLayouts/slideLayout80.xml"/><Relationship Id="rId43" Type="http://schemas.openxmlformats.org/officeDocument/2006/relationships/slideLayout" Target="../slideLayouts/slideLayout8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49" name="Graphic 48">
            <a:extLst>
              <a:ext uri="{FF2B5EF4-FFF2-40B4-BE49-F238E27FC236}">
                <a16:creationId xmlns:a16="http://schemas.microsoft.com/office/drawing/2014/main" id="{B36951B0-9DD1-9642-A782-90F1E7DB8FAA}"/>
              </a:ext>
            </a:extLst>
          </p:cNvPr>
          <p:cNvPicPr>
            <a:picLocks noChangeAspect="1"/>
          </p:cNvPicPr>
          <p:nvPr userDrawn="1"/>
        </p:nvPicPr>
        <p:blipFill>
          <a:blip r:embed="rId47">
            <a:extLst>
              <a:ext uri="{96DAC541-7B7A-43D3-8B79-37D633B846F1}">
                <asvg:svgBlip xmlns:asvg="http://schemas.microsoft.com/office/drawing/2016/SVG/main" r:embed="rId48"/>
              </a:ext>
            </a:extLst>
          </a:blip>
          <a:stretch>
            <a:fillRect/>
          </a:stretch>
        </p:blipFill>
        <p:spPr>
          <a:xfrm rot="5400000">
            <a:off x="9494791" y="2855691"/>
            <a:ext cx="6858001" cy="1146617"/>
          </a:xfrm>
          <a:prstGeom prst="rect">
            <a:avLst/>
          </a:prstGeom>
        </p:spPr>
      </p:pic>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80" r:id="rId1"/>
    <p:sldLayoutId id="2147484955" r:id="rId2"/>
    <p:sldLayoutId id="2147484957" r:id="rId3"/>
    <p:sldLayoutId id="2147484609" r:id="rId4"/>
    <p:sldLayoutId id="2147484956" r:id="rId5"/>
    <p:sldLayoutId id="2147484958" r:id="rId6"/>
    <p:sldLayoutId id="2147484944" r:id="rId7"/>
    <p:sldLayoutId id="2147484961" r:id="rId8"/>
    <p:sldLayoutId id="2147484943" r:id="rId9"/>
    <p:sldLayoutId id="2147484962" r:id="rId10"/>
    <p:sldLayoutId id="2147484577" r:id="rId11"/>
    <p:sldLayoutId id="2147484610" r:id="rId12"/>
    <p:sldLayoutId id="2147484710" r:id="rId13"/>
    <p:sldLayoutId id="2147484240" r:id="rId14"/>
    <p:sldLayoutId id="2147484910" r:id="rId15"/>
    <p:sldLayoutId id="2147484911" r:id="rId16"/>
    <p:sldLayoutId id="2147484639" r:id="rId17"/>
    <p:sldLayoutId id="2147484603" r:id="rId18"/>
    <p:sldLayoutId id="2147484935" r:id="rId19"/>
    <p:sldLayoutId id="2147484936" r:id="rId20"/>
    <p:sldLayoutId id="2147484937" r:id="rId21"/>
    <p:sldLayoutId id="2147484833" r:id="rId22"/>
    <p:sldLayoutId id="2147484834" r:id="rId23"/>
    <p:sldLayoutId id="2147484835" r:id="rId24"/>
    <p:sldLayoutId id="2147484922" r:id="rId25"/>
    <p:sldLayoutId id="2147484923" r:id="rId26"/>
    <p:sldLayoutId id="2147484924" r:id="rId27"/>
    <p:sldLayoutId id="2147484839" r:id="rId28"/>
    <p:sldLayoutId id="2147484840" r:id="rId29"/>
    <p:sldLayoutId id="2147484841" r:id="rId30"/>
    <p:sldLayoutId id="2147484842" r:id="rId31"/>
    <p:sldLayoutId id="2147484843" r:id="rId32"/>
    <p:sldLayoutId id="2147484931" r:id="rId33"/>
    <p:sldLayoutId id="2147484787" r:id="rId34"/>
    <p:sldLayoutId id="2147484249" r:id="rId35"/>
    <p:sldLayoutId id="2147484640" r:id="rId36"/>
    <p:sldLayoutId id="2147484584" r:id="rId37"/>
    <p:sldLayoutId id="2147484583" r:id="rId38"/>
    <p:sldLayoutId id="2147484671" r:id="rId39"/>
    <p:sldLayoutId id="2147484673" r:id="rId40"/>
    <p:sldLayoutId id="2147484585" r:id="rId41"/>
    <p:sldLayoutId id="2147484299" r:id="rId42"/>
    <p:sldLayoutId id="2147484263" r:id="rId43"/>
    <p:sldLayoutId id="2147484977" r:id="rId44"/>
    <p:sldLayoutId id="2147484978" r:id="rId4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191919"/>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5" name="Graphic 4">
            <a:extLst>
              <a:ext uri="{FF2B5EF4-FFF2-40B4-BE49-F238E27FC236}">
                <a16:creationId xmlns:a16="http://schemas.microsoft.com/office/drawing/2014/main" id="{7A8105FD-6BB3-4E7B-92E4-6AD84766D58B}"/>
              </a:ext>
            </a:extLst>
          </p:cNvPr>
          <p:cNvPicPr>
            <a:picLocks noChangeAspect="1"/>
          </p:cNvPicPr>
          <p:nvPr userDrawn="1"/>
        </p:nvPicPr>
        <p:blipFill>
          <a:blip r:embed="rId45">
            <a:extLst>
              <a:ext uri="{96DAC541-7B7A-43D3-8B79-37D633B846F1}">
                <asvg:svgBlip xmlns:asvg="http://schemas.microsoft.com/office/drawing/2016/SVG/main" r:embed="rId46"/>
              </a:ext>
            </a:extLst>
          </a:blip>
          <a:stretch>
            <a:fillRect/>
          </a:stretch>
        </p:blipFill>
        <p:spPr>
          <a:xfrm rot="5400000">
            <a:off x="9494791" y="2855691"/>
            <a:ext cx="6858001" cy="1146617"/>
          </a:xfrm>
          <a:prstGeom prst="rect">
            <a:avLst/>
          </a:prstGeom>
        </p:spPr>
      </p:pic>
    </p:spTree>
    <p:extLst>
      <p:ext uri="{BB962C8B-B14F-4D97-AF65-F5344CB8AC3E}">
        <p14:creationId xmlns:p14="http://schemas.microsoft.com/office/powerpoint/2010/main" val="3852015802"/>
      </p:ext>
    </p:extLst>
  </p:cSld>
  <p:clrMap bg1="dk1" tx1="lt1" bg2="dk2" tx2="lt2" accent1="accent1" accent2="accent2" accent3="accent3" accent4="accent4" accent5="accent5" accent6="accent6" hlink="hlink" folHlink="folHlink"/>
  <p:sldLayoutIdLst>
    <p:sldLayoutId id="2147484963" r:id="rId1"/>
    <p:sldLayoutId id="2147484964" r:id="rId2"/>
    <p:sldLayoutId id="2147484965" r:id="rId3"/>
    <p:sldLayoutId id="2147484966" r:id="rId4"/>
    <p:sldLayoutId id="2147484967" r:id="rId5"/>
    <p:sldLayoutId id="2147484968" r:id="rId6"/>
    <p:sldLayoutId id="2147484969" r:id="rId7"/>
    <p:sldLayoutId id="2147484970" r:id="rId8"/>
    <p:sldLayoutId id="2147484971" r:id="rId9"/>
    <p:sldLayoutId id="2147484972" r:id="rId10"/>
    <p:sldLayoutId id="2147484880" r:id="rId11"/>
    <p:sldLayoutId id="2147484950" r:id="rId12"/>
    <p:sldLayoutId id="2147484882" r:id="rId13"/>
    <p:sldLayoutId id="2147484883" r:id="rId14"/>
    <p:sldLayoutId id="2147484912" r:id="rId15"/>
    <p:sldLayoutId id="2147484913" r:id="rId16"/>
    <p:sldLayoutId id="2147484886" r:id="rId17"/>
    <p:sldLayoutId id="2147484887" r:id="rId18"/>
    <p:sldLayoutId id="2147484973" r:id="rId19"/>
    <p:sldLayoutId id="2147484974" r:id="rId20"/>
    <p:sldLayoutId id="2147484975" r:id="rId21"/>
    <p:sldLayoutId id="2147484888" r:id="rId22"/>
    <p:sldLayoutId id="2147484889" r:id="rId23"/>
    <p:sldLayoutId id="2147484890" r:id="rId24"/>
    <p:sldLayoutId id="2147484928" r:id="rId25"/>
    <p:sldLayoutId id="2147484929" r:id="rId26"/>
    <p:sldLayoutId id="2147484930" r:id="rId27"/>
    <p:sldLayoutId id="2147484894" r:id="rId28"/>
    <p:sldLayoutId id="2147484895" r:id="rId29"/>
    <p:sldLayoutId id="2147484896" r:id="rId30"/>
    <p:sldLayoutId id="2147484897" r:id="rId31"/>
    <p:sldLayoutId id="2147484898" r:id="rId32"/>
    <p:sldLayoutId id="2147484933" r:id="rId33"/>
    <p:sldLayoutId id="2147484900" r:id="rId34"/>
    <p:sldLayoutId id="2147484901" r:id="rId35"/>
    <p:sldLayoutId id="2147484951" r:id="rId36"/>
    <p:sldLayoutId id="2147484903" r:id="rId37"/>
    <p:sldLayoutId id="2147484952" r:id="rId38"/>
    <p:sldLayoutId id="2147484953" r:id="rId39"/>
    <p:sldLayoutId id="2147484954" r:id="rId40"/>
    <p:sldLayoutId id="2147484907" r:id="rId41"/>
    <p:sldLayoutId id="2147484908" r:id="rId42"/>
    <p:sldLayoutId id="2147484909" r:id="rId4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4.xml"/></Relationships>
</file>

<file path=ppt/slides/_rels/slide10.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hyperlink" Target="http://portal.office.com/Servicestatus" TargetMode="External"/><Relationship Id="rId7"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17.xml"/><Relationship Id="rId6" Type="http://schemas.openxmlformats.org/officeDocument/2006/relationships/hyperlink" Target="https://mbs.microsoft.com/customersource/northamerica/CRM/support/support-news/Support_Telephone" TargetMode="External"/><Relationship Id="rId5" Type="http://schemas.openxmlformats.org/officeDocument/2006/relationships/image" Target="../media/image20.svg"/><Relationship Id="rId10" Type="http://schemas.openxmlformats.org/officeDocument/2006/relationships/image" Target="../media/image24.svg"/><Relationship Id="rId4" Type="http://schemas.openxmlformats.org/officeDocument/2006/relationships/image" Target="../media/image19.png"/><Relationship Id="rId9" Type="http://schemas.openxmlformats.org/officeDocument/2006/relationships/image" Target="../media/image23.png"/></Relationships>
</file>

<file path=ppt/slides/_rels/slide11.xml.rels><?xml version="1.0" encoding="UTF-8" standalone="yes"?>
<Relationships xmlns="http://schemas.openxmlformats.org/package/2006/relationships"><Relationship Id="rId8" Type="http://schemas.openxmlformats.org/officeDocument/2006/relationships/image" Target="../media/image30.svg"/><Relationship Id="rId13" Type="http://schemas.openxmlformats.org/officeDocument/2006/relationships/image" Target="../media/image34.svg"/><Relationship Id="rId18" Type="http://schemas.openxmlformats.org/officeDocument/2006/relationships/image" Target="../media/image37.png"/><Relationship Id="rId26" Type="http://schemas.openxmlformats.org/officeDocument/2006/relationships/hyperlink" Target="https://community.dynamics.com/" TargetMode="External"/><Relationship Id="rId3" Type="http://schemas.openxmlformats.org/officeDocument/2006/relationships/image" Target="../media/image25.png"/><Relationship Id="rId21" Type="http://schemas.openxmlformats.org/officeDocument/2006/relationships/image" Target="../media/image39.png"/><Relationship Id="rId34" Type="http://schemas.openxmlformats.org/officeDocument/2006/relationships/hyperlink" Target="https://go.microsoft.com/fwlink/?LinkId=872277&amp;clcid=0x409" TargetMode="External"/><Relationship Id="rId7" Type="http://schemas.openxmlformats.org/officeDocument/2006/relationships/image" Target="../media/image29.png"/><Relationship Id="rId12" Type="http://schemas.openxmlformats.org/officeDocument/2006/relationships/image" Target="../media/image33.png"/><Relationship Id="rId17" Type="http://schemas.openxmlformats.org/officeDocument/2006/relationships/hyperlink" Target="https://docs.microsoft.com/en-us/dynamics365/" TargetMode="External"/><Relationship Id="rId25" Type="http://schemas.openxmlformats.org/officeDocument/2006/relationships/image" Target="../media/image42.svg"/><Relationship Id="rId33" Type="http://schemas.openxmlformats.org/officeDocument/2006/relationships/hyperlink" Target="https://go.microsoft.com/fwlink/?LinkId=871946&amp;clcid=0x409" TargetMode="External"/><Relationship Id="rId2" Type="http://schemas.openxmlformats.org/officeDocument/2006/relationships/notesSlide" Target="../notesSlides/notesSlide11.xml"/><Relationship Id="rId16" Type="http://schemas.openxmlformats.org/officeDocument/2006/relationships/image" Target="../media/image36.svg"/><Relationship Id="rId20" Type="http://schemas.openxmlformats.org/officeDocument/2006/relationships/hyperlink" Target="https://lcs.dynamics.com/Logon/Index" TargetMode="External"/><Relationship Id="rId29" Type="http://schemas.openxmlformats.org/officeDocument/2006/relationships/hyperlink" Target="https://community.dynamics.com/365/b/365teamblog" TargetMode="External"/><Relationship Id="rId1" Type="http://schemas.openxmlformats.org/officeDocument/2006/relationships/slideLayout" Target="../slideLayouts/slideLayout17.xml"/><Relationship Id="rId6" Type="http://schemas.openxmlformats.org/officeDocument/2006/relationships/image" Target="../media/image28.svg"/><Relationship Id="rId11" Type="http://schemas.openxmlformats.org/officeDocument/2006/relationships/hyperlink" Target="https://docs.microsoft.com/en-us/learn/dynamics365/" TargetMode="External"/><Relationship Id="rId24" Type="http://schemas.openxmlformats.org/officeDocument/2006/relationships/image" Target="../media/image41.png"/><Relationship Id="rId32" Type="http://schemas.openxmlformats.org/officeDocument/2006/relationships/hyperlink" Target="https://go.microsoft.com/fwlink/?LinkId=871943&amp;clcid=0x409" TargetMode="External"/><Relationship Id="rId5" Type="http://schemas.openxmlformats.org/officeDocument/2006/relationships/image" Target="../media/image27.png"/><Relationship Id="rId15" Type="http://schemas.openxmlformats.org/officeDocument/2006/relationships/image" Target="../media/image35.png"/><Relationship Id="rId23" Type="http://schemas.openxmlformats.org/officeDocument/2006/relationships/hyperlink" Target="https://community.dynamics.com/365/b/techtalks" TargetMode="External"/><Relationship Id="rId28" Type="http://schemas.openxmlformats.org/officeDocument/2006/relationships/image" Target="../media/image44.svg"/><Relationship Id="rId10" Type="http://schemas.openxmlformats.org/officeDocument/2006/relationships/image" Target="../media/image32.svg"/><Relationship Id="rId19" Type="http://schemas.openxmlformats.org/officeDocument/2006/relationships/image" Target="../media/image38.svg"/><Relationship Id="rId31" Type="http://schemas.openxmlformats.org/officeDocument/2006/relationships/image" Target="../media/image46.svg"/><Relationship Id="rId4" Type="http://schemas.openxmlformats.org/officeDocument/2006/relationships/image" Target="../media/image26.svg"/><Relationship Id="rId9" Type="http://schemas.openxmlformats.org/officeDocument/2006/relationships/image" Target="../media/image31.png"/><Relationship Id="rId14" Type="http://schemas.openxmlformats.org/officeDocument/2006/relationships/hyperlink" Target="https://docs.microsoft.com/en-us/dynamics365/fin-ops-core/dev-itpro/user-interface/task-recorder" TargetMode="External"/><Relationship Id="rId22" Type="http://schemas.openxmlformats.org/officeDocument/2006/relationships/image" Target="../media/image40.svg"/><Relationship Id="rId27" Type="http://schemas.openxmlformats.org/officeDocument/2006/relationships/image" Target="../media/image43.png"/><Relationship Id="rId30" Type="http://schemas.openxmlformats.org/officeDocument/2006/relationships/image" Target="../media/image45.png"/></Relationships>
</file>

<file path=ppt/slides/_rels/slide1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2.xml"/><Relationship Id="rId1" Type="http://schemas.openxmlformats.org/officeDocument/2006/relationships/slideLayout" Target="../slideLayouts/slideLayout17.xml"/><Relationship Id="rId4" Type="http://schemas.openxmlformats.org/officeDocument/2006/relationships/hyperlink" Target="https://dynamics.microsoft.com/en-us/support/plans/" TargetMode="External"/></Relationships>
</file>

<file path=ppt/slides/_rels/slide13.xml.rels><?xml version="1.0" encoding="UTF-8" standalone="yes"?>
<Relationships xmlns="http://schemas.openxmlformats.org/package/2006/relationships"><Relationship Id="rId8" Type="http://schemas.openxmlformats.org/officeDocument/2006/relationships/image" Target="../media/image53.svg"/><Relationship Id="rId3" Type="http://schemas.openxmlformats.org/officeDocument/2006/relationships/image" Target="../media/image48.png"/><Relationship Id="rId7" Type="http://schemas.openxmlformats.org/officeDocument/2006/relationships/image" Target="../media/image52.png"/><Relationship Id="rId12" Type="http://schemas.openxmlformats.org/officeDocument/2006/relationships/image" Target="../media/image22.svg"/><Relationship Id="rId2" Type="http://schemas.openxmlformats.org/officeDocument/2006/relationships/notesSlide" Target="../notesSlides/notesSlide13.xml"/><Relationship Id="rId1" Type="http://schemas.openxmlformats.org/officeDocument/2006/relationships/slideLayout" Target="../slideLayouts/slideLayout17.xml"/><Relationship Id="rId6" Type="http://schemas.openxmlformats.org/officeDocument/2006/relationships/image" Target="../media/image51.svg"/><Relationship Id="rId11" Type="http://schemas.openxmlformats.org/officeDocument/2006/relationships/image" Target="../media/image21.png"/><Relationship Id="rId5" Type="http://schemas.openxmlformats.org/officeDocument/2006/relationships/image" Target="../media/image50.png"/><Relationship Id="rId10" Type="http://schemas.openxmlformats.org/officeDocument/2006/relationships/image" Target="../media/image55.svg"/><Relationship Id="rId4" Type="http://schemas.openxmlformats.org/officeDocument/2006/relationships/image" Target="../media/image49.svg"/><Relationship Id="rId9" Type="http://schemas.openxmlformats.org/officeDocument/2006/relationships/image" Target="../media/image54.png"/></Relationships>
</file>

<file path=ppt/slides/_rels/slide14.xml.rels><?xml version="1.0" encoding="UTF-8" standalone="yes"?>
<Relationships xmlns="http://schemas.openxmlformats.org/package/2006/relationships"><Relationship Id="rId8" Type="http://schemas.openxmlformats.org/officeDocument/2006/relationships/image" Target="../media/image59.emf"/><Relationship Id="rId3" Type="http://schemas.openxmlformats.org/officeDocument/2006/relationships/hyperlink" Target="mailto:carecruitment@microsoft.com" TargetMode="External"/><Relationship Id="rId7" Type="http://schemas.openxmlformats.org/officeDocument/2006/relationships/image" Target="../media/image58.emf"/><Relationship Id="rId2" Type="http://schemas.openxmlformats.org/officeDocument/2006/relationships/notesSlide" Target="../notesSlides/notesSlide14.xml"/><Relationship Id="rId1" Type="http://schemas.openxmlformats.org/officeDocument/2006/relationships/slideLayout" Target="../slideLayouts/slideLayout17.xml"/><Relationship Id="rId6" Type="http://schemas.openxmlformats.org/officeDocument/2006/relationships/image" Target="../media/image57.png"/><Relationship Id="rId11" Type="http://schemas.openxmlformats.org/officeDocument/2006/relationships/image" Target="../media/image62.png"/><Relationship Id="rId5" Type="http://schemas.openxmlformats.org/officeDocument/2006/relationships/image" Target="../media/image56.png"/><Relationship Id="rId10" Type="http://schemas.openxmlformats.org/officeDocument/2006/relationships/image" Target="../media/image61.svg"/><Relationship Id="rId4" Type="http://schemas.openxmlformats.org/officeDocument/2006/relationships/hyperlink" Target="https://www.microsoft.com/en-us/businessapplicationssummit/video/BAS2018-2196" TargetMode="External"/><Relationship Id="rId9" Type="http://schemas.openxmlformats.org/officeDocument/2006/relationships/image" Target="../media/image60.png"/></Relationships>
</file>

<file path=ppt/slides/_rels/slide15.xml.rels><?xml version="1.0" encoding="UTF-8" standalone="yes"?>
<Relationships xmlns="http://schemas.openxmlformats.org/package/2006/relationships"><Relationship Id="rId8" Type="http://schemas.openxmlformats.org/officeDocument/2006/relationships/image" Target="../media/image66.svg"/><Relationship Id="rId3" Type="http://schemas.openxmlformats.org/officeDocument/2006/relationships/hyperlink" Target="mailto:carecruitment@microsoft.com" TargetMode="External"/><Relationship Id="rId7" Type="http://schemas.openxmlformats.org/officeDocument/2006/relationships/image" Target="../media/image65.png"/><Relationship Id="rId12" Type="http://schemas.openxmlformats.org/officeDocument/2006/relationships/image" Target="../media/image70.svg"/><Relationship Id="rId2" Type="http://schemas.openxmlformats.org/officeDocument/2006/relationships/notesSlide" Target="../notesSlides/notesSlide15.xml"/><Relationship Id="rId1" Type="http://schemas.openxmlformats.org/officeDocument/2006/relationships/slideLayout" Target="../slideLayouts/slideLayout17.xml"/><Relationship Id="rId6" Type="http://schemas.openxmlformats.org/officeDocument/2006/relationships/image" Target="../media/image64.svg"/><Relationship Id="rId11" Type="http://schemas.openxmlformats.org/officeDocument/2006/relationships/image" Target="../media/image69.png"/><Relationship Id="rId5" Type="http://schemas.openxmlformats.org/officeDocument/2006/relationships/image" Target="../media/image63.png"/><Relationship Id="rId10" Type="http://schemas.openxmlformats.org/officeDocument/2006/relationships/image" Target="../media/image68.svg"/><Relationship Id="rId4" Type="http://schemas.openxmlformats.org/officeDocument/2006/relationships/hyperlink" Target="https://www.microsoft.com/en-us/businessapplicationssummit/video/BAS2018-2196" TargetMode="External"/><Relationship Id="rId9" Type="http://schemas.openxmlformats.org/officeDocument/2006/relationships/image" Target="../media/image67.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8.xml"/><Relationship Id="rId1" Type="http://schemas.openxmlformats.org/officeDocument/2006/relationships/slideLayout" Target="../slideLayouts/slideLayout4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E5BCFD79-ACCF-4415-ABDE-04E18E58FD42}"/>
              </a:ext>
            </a:extLst>
          </p:cNvPr>
          <p:cNvSpPr txBox="1">
            <a:spLocks/>
          </p:cNvSpPr>
          <p:nvPr/>
        </p:nvSpPr>
        <p:spPr bwMode="auto">
          <a:xfrm>
            <a:off x="269303" y="1436913"/>
            <a:ext cx="5237645" cy="2433979"/>
          </a:xfrm>
          <a:prstGeom prst="rect">
            <a:avLst/>
          </a:prstGeom>
          <a:noFill/>
        </p:spPr>
        <p:txBody>
          <a:bodyPr vert="horz" wrap="square" lIns="146304" tIns="91440" rIns="146304" bIns="91440" rtlCol="0" anchor="t" anchorCtr="0">
            <a:noAutofit/>
          </a:bodyPr>
          <a:lstStyle>
            <a:lvl1pPr algn="l" defTabSz="914367" rtl="0" eaLnBrk="1" latinLnBrk="0" hangingPunct="1">
              <a:lnSpc>
                <a:spcPct val="90000"/>
              </a:lnSpc>
              <a:spcBef>
                <a:spcPct val="0"/>
              </a:spcBef>
              <a:buNone/>
              <a:defRPr lang="en-US" sz="4800" b="0" kern="1200" cap="none" spc="-98" baseline="0">
                <a:ln w="3175">
                  <a:noFill/>
                </a:ln>
                <a:solidFill>
                  <a:schemeClr val="bg1"/>
                </a:solidFill>
                <a:effectLst/>
                <a:latin typeface="+mj-lt"/>
                <a:ea typeface="+mn-ea"/>
                <a:cs typeface="Segoe UI" pitchFamily="34" charset="0"/>
              </a:defRPr>
            </a:lvl1pPr>
          </a:lstStyle>
          <a:p>
            <a:r>
              <a:rPr lang="en-US" sz="4200" dirty="0">
                <a:cs typeface="Segoe UI"/>
              </a:rPr>
              <a:t>FastTrack for Dynamics 365</a:t>
            </a:r>
          </a:p>
        </p:txBody>
      </p:sp>
      <p:sp>
        <p:nvSpPr>
          <p:cNvPr id="12" name="Text Placeholder 2">
            <a:extLst>
              <a:ext uri="{FF2B5EF4-FFF2-40B4-BE49-F238E27FC236}">
                <a16:creationId xmlns:a16="http://schemas.microsoft.com/office/drawing/2014/main" id="{48E052C0-54A6-4E53-A82E-17201AAB42C3}"/>
              </a:ext>
            </a:extLst>
          </p:cNvPr>
          <p:cNvSpPr>
            <a:spLocks noGrp="1"/>
          </p:cNvSpPr>
          <p:nvPr>
            <p:ph type="body" sz="quarter" idx="14"/>
          </p:nvPr>
        </p:nvSpPr>
        <p:spPr>
          <a:xfrm>
            <a:off x="267684" y="3927231"/>
            <a:ext cx="4651558" cy="715107"/>
          </a:xfrm>
        </p:spPr>
        <p:txBody>
          <a:bodyPr/>
          <a:lstStyle/>
          <a:p>
            <a:r>
              <a:rPr lang="en-US" sz="3000" dirty="0">
                <a:latin typeface="Segoe UI Semibold" panose="020B0702040204020203" pitchFamily="34" charset="0"/>
              </a:rPr>
              <a:t>Post </a:t>
            </a:r>
            <a:r>
              <a:rPr lang="en-US" sz="3000" dirty="0">
                <a:latin typeface="+mj-lt"/>
              </a:rPr>
              <a:t>Go-Live</a:t>
            </a:r>
            <a:r>
              <a:rPr lang="en-US" sz="3000" dirty="0">
                <a:latin typeface="Segoe UI Semibold" panose="020B0702040204020203" pitchFamily="34" charset="0"/>
              </a:rPr>
              <a:t> Workshop</a:t>
            </a:r>
          </a:p>
        </p:txBody>
      </p:sp>
    </p:spTree>
    <p:extLst>
      <p:ext uri="{BB962C8B-B14F-4D97-AF65-F5344CB8AC3E}">
        <p14:creationId xmlns:p14="http://schemas.microsoft.com/office/powerpoint/2010/main" val="33003561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10FE8-BF09-4146-B084-66CB05B66FD9}"/>
              </a:ext>
            </a:extLst>
          </p:cNvPr>
          <p:cNvSpPr>
            <a:spLocks noGrp="1"/>
          </p:cNvSpPr>
          <p:nvPr>
            <p:ph type="title"/>
          </p:nvPr>
        </p:nvSpPr>
        <p:spPr/>
        <p:txBody>
          <a:bodyPr/>
          <a:lstStyle/>
          <a:p>
            <a:r>
              <a:rPr lang="en-US" sz="4000">
                <a:solidFill>
                  <a:schemeClr val="tx1"/>
                </a:solidFill>
                <a:cs typeface="Arial" charset="0"/>
              </a:rPr>
              <a:t>What if you suspect something is wrong?</a:t>
            </a:r>
            <a:endParaRPr lang="en-GB"/>
          </a:p>
        </p:txBody>
      </p:sp>
      <p:sp>
        <p:nvSpPr>
          <p:cNvPr id="7" name="Rectangle 6">
            <a:extLst>
              <a:ext uri="{FF2B5EF4-FFF2-40B4-BE49-F238E27FC236}">
                <a16:creationId xmlns:a16="http://schemas.microsoft.com/office/drawing/2014/main" id="{31A5648F-51F8-4D99-830F-6D230E5857B3}"/>
              </a:ext>
            </a:extLst>
          </p:cNvPr>
          <p:cNvSpPr/>
          <p:nvPr/>
        </p:nvSpPr>
        <p:spPr>
          <a:xfrm>
            <a:off x="8784081" y="2174782"/>
            <a:ext cx="3199302" cy="338554"/>
          </a:xfrm>
          <a:prstGeom prst="rect">
            <a:avLst/>
          </a:prstGeom>
        </p:spPr>
        <p:txBody>
          <a:bodyPr wrap="square">
            <a:spAutoFit/>
          </a:bodyPr>
          <a:lstStyle/>
          <a:p>
            <a:pPr defTabSz="896386">
              <a:defRPr/>
            </a:pPr>
            <a:endParaRPr lang="en-US" sz="1600"/>
          </a:p>
        </p:txBody>
      </p:sp>
      <p:sp>
        <p:nvSpPr>
          <p:cNvPr id="8" name="Rectangle 7">
            <a:extLst>
              <a:ext uri="{FF2B5EF4-FFF2-40B4-BE49-F238E27FC236}">
                <a16:creationId xmlns:a16="http://schemas.microsoft.com/office/drawing/2014/main" id="{DB6428F4-5F3D-405F-8A46-412CDC18319B}"/>
              </a:ext>
            </a:extLst>
          </p:cNvPr>
          <p:cNvSpPr/>
          <p:nvPr/>
        </p:nvSpPr>
        <p:spPr>
          <a:xfrm>
            <a:off x="578646" y="2200566"/>
            <a:ext cx="11034710" cy="369332"/>
          </a:xfrm>
          <a:prstGeom prst="rect">
            <a:avLst/>
          </a:prstGeom>
        </p:spPr>
        <p:txBody>
          <a:bodyPr wrap="square">
            <a:spAutoFit/>
          </a:bodyPr>
          <a:lstStyle/>
          <a:p>
            <a:pPr defTabSz="896386">
              <a:defRPr/>
            </a:pPr>
            <a:r>
              <a:rPr lang="en-US" b="1" dirty="0"/>
              <a:t>If you face a Service issue,</a:t>
            </a:r>
            <a:r>
              <a:rPr lang="en-US" b="1" dirty="0">
                <a:solidFill>
                  <a:schemeClr val="tx2"/>
                </a:solidFill>
              </a:rPr>
              <a:t> take the following steps to improve awareness and get engaged</a:t>
            </a:r>
          </a:p>
        </p:txBody>
      </p:sp>
      <p:grpSp>
        <p:nvGrpSpPr>
          <p:cNvPr id="11" name="Group 10">
            <a:extLst>
              <a:ext uri="{FF2B5EF4-FFF2-40B4-BE49-F238E27FC236}">
                <a16:creationId xmlns:a16="http://schemas.microsoft.com/office/drawing/2014/main" id="{C9B51EB3-8EFB-4901-9487-BBC65BA194DF}"/>
              </a:ext>
            </a:extLst>
          </p:cNvPr>
          <p:cNvGrpSpPr/>
          <p:nvPr/>
        </p:nvGrpSpPr>
        <p:grpSpPr>
          <a:xfrm>
            <a:off x="578646" y="2963966"/>
            <a:ext cx="11034709" cy="2412000"/>
            <a:chOff x="573780" y="2963966"/>
            <a:chExt cx="11034709" cy="2412000"/>
          </a:xfrm>
        </p:grpSpPr>
        <p:grpSp>
          <p:nvGrpSpPr>
            <p:cNvPr id="10" name="Group 9">
              <a:extLst>
                <a:ext uri="{FF2B5EF4-FFF2-40B4-BE49-F238E27FC236}">
                  <a16:creationId xmlns:a16="http://schemas.microsoft.com/office/drawing/2014/main" id="{B2CFA6DD-9054-43EE-A42B-F94313FF5713}"/>
                </a:ext>
              </a:extLst>
            </p:cNvPr>
            <p:cNvGrpSpPr/>
            <p:nvPr/>
          </p:nvGrpSpPr>
          <p:grpSpPr>
            <a:xfrm>
              <a:off x="573780" y="2963966"/>
              <a:ext cx="3240000" cy="2412000"/>
              <a:chOff x="444127" y="2877144"/>
              <a:chExt cx="3240000" cy="2412000"/>
            </a:xfrm>
          </p:grpSpPr>
          <p:sp>
            <p:nvSpPr>
              <p:cNvPr id="21" name="Rectangle 20">
                <a:extLst>
                  <a:ext uri="{FF2B5EF4-FFF2-40B4-BE49-F238E27FC236}">
                    <a16:creationId xmlns:a16="http://schemas.microsoft.com/office/drawing/2014/main" id="{66A50EC0-8F09-44F9-A55A-DE5AA2C50B69}"/>
                  </a:ext>
                </a:extLst>
              </p:cNvPr>
              <p:cNvSpPr/>
              <p:nvPr/>
            </p:nvSpPr>
            <p:spPr bwMode="auto">
              <a:xfrm>
                <a:off x="444127" y="3129144"/>
                <a:ext cx="3240000" cy="2160000"/>
              </a:xfrm>
              <a:prstGeom prst="rect">
                <a:avLst/>
              </a:prstGeom>
              <a:no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360000" rIns="182880" bIns="146304" numCol="1" spcCol="0" rtlCol="0" fromWordArt="0" anchor="t" anchorCtr="0" forceAA="0" compatLnSpc="1">
                <a:prstTxWarp prst="textNoShape">
                  <a:avLst/>
                </a:prstTxWarp>
                <a:no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505050"/>
                    </a:solidFill>
                    <a:effectLst/>
                    <a:uLnTx/>
                    <a:uFillTx/>
                    <a:latin typeface="Segoe UI"/>
                    <a:ea typeface="+mn-ea"/>
                    <a:cs typeface="+mn-cs"/>
                  </a:rPr>
                  <a:t>Check your Service Health</a:t>
                </a:r>
                <a:r>
                  <a:rPr kumimoji="0" lang="en-US" sz="1600" b="0" i="0" u="none" strike="noStrike" kern="1200" cap="none" spc="0" normalizeH="0" baseline="0" noProof="0" dirty="0">
                    <a:ln>
                      <a:noFill/>
                    </a:ln>
                    <a:solidFill>
                      <a:srgbClr val="505050"/>
                    </a:solidFill>
                    <a:effectLst/>
                    <a:uLnTx/>
                    <a:uFillTx/>
                    <a:latin typeface="Segoe UI"/>
                    <a:ea typeface="+mn-ea"/>
                    <a:cs typeface="+mn-cs"/>
                  </a:rPr>
                  <a:t> </a:t>
                </a:r>
                <a:r>
                  <a:rPr kumimoji="0" lang="en-US" sz="1600" b="1" i="0" u="none" strike="noStrike" kern="1200" cap="none" spc="0" normalizeH="0" baseline="0" noProof="0" dirty="0">
                    <a:ln>
                      <a:noFill/>
                    </a:ln>
                    <a:solidFill>
                      <a:srgbClr val="505050"/>
                    </a:solidFill>
                    <a:effectLst/>
                    <a:uLnTx/>
                    <a:uFillTx/>
                    <a:latin typeface="Segoe UI"/>
                    <a:ea typeface="+mn-ea"/>
                    <a:cs typeface="+mn-cs"/>
                  </a:rPr>
                  <a:t>Dashboard</a:t>
                </a:r>
              </a:p>
              <a:p>
                <a:pPr marR="0" lvl="0" algn="l" defTabSz="896386" rtl="0" eaLnBrk="1" fontAlgn="auto" latinLnBrk="0" hangingPunct="1">
                  <a:lnSpc>
                    <a:spcPct val="100000"/>
                  </a:lnSpc>
                  <a:spcBef>
                    <a:spcPts val="0"/>
                  </a:spcBef>
                  <a:spcAft>
                    <a:spcPts val="0"/>
                  </a:spcAft>
                  <a:buClrTx/>
                  <a:buSzTx/>
                  <a:tabLst/>
                  <a:defRPr/>
                </a:pPr>
                <a:r>
                  <a:rPr kumimoji="0" lang="en-US" sz="1600" b="0" i="0" u="none" strike="noStrike" kern="1200" cap="none" spc="0" normalizeH="0" baseline="0" noProof="0" dirty="0">
                    <a:ln>
                      <a:noFill/>
                    </a:ln>
                    <a:solidFill>
                      <a:srgbClr val="505050"/>
                    </a:solidFill>
                    <a:effectLst/>
                    <a:uLnTx/>
                    <a:uFillTx/>
                    <a:latin typeface="Segoe UI"/>
                    <a:ea typeface="+mn-ea"/>
                    <a:cs typeface="+mn-cs"/>
                  </a:rPr>
                  <a:t>at </a:t>
                </a:r>
                <a:r>
                  <a:rPr kumimoji="0" lang="en-US" sz="1600" b="0" i="0" u="none" strike="noStrike" kern="1200" cap="none" spc="0" normalizeH="0" baseline="0" noProof="0" dirty="0">
                    <a:ln>
                      <a:noFill/>
                    </a:ln>
                    <a:solidFill>
                      <a:srgbClr val="505050"/>
                    </a:solidFill>
                    <a:effectLst/>
                    <a:uLnTx/>
                    <a:uFillTx/>
                    <a:latin typeface="Segoe UI"/>
                    <a:ea typeface="+mn-ea"/>
                    <a:cs typeface="+mn-cs"/>
                    <a:hlinkClick r:id="rId3">
                      <a:extLst>
                        <a:ext uri="{A12FA001-AC4F-418D-AE19-62706E023703}">
                          <ahyp:hlinkClr xmlns:ahyp="http://schemas.microsoft.com/office/drawing/2018/hyperlinkcolor" val="tx"/>
                        </a:ext>
                      </a:extLst>
                    </a:hlinkClick>
                  </a:rPr>
                  <a:t>http://portal.office.com/Servicestatus</a:t>
                </a:r>
                <a:r>
                  <a:rPr kumimoji="0" lang="en-US" sz="1600" b="0" i="0" u="none" strike="noStrike" kern="1200" cap="none" spc="0" normalizeH="0" baseline="0" noProof="0" dirty="0">
                    <a:ln>
                      <a:noFill/>
                    </a:ln>
                    <a:solidFill>
                      <a:srgbClr val="505050"/>
                    </a:solidFill>
                    <a:effectLst/>
                    <a:uLnTx/>
                    <a:uFillTx/>
                    <a:latin typeface="Segoe UI"/>
                    <a:ea typeface="+mn-ea"/>
                    <a:cs typeface="+mn-cs"/>
                  </a:rPr>
                  <a:t> </a:t>
                </a:r>
              </a:p>
            </p:txBody>
          </p:sp>
          <p:grpSp>
            <p:nvGrpSpPr>
              <p:cNvPr id="9" name="Group 8">
                <a:extLst>
                  <a:ext uri="{FF2B5EF4-FFF2-40B4-BE49-F238E27FC236}">
                    <a16:creationId xmlns:a16="http://schemas.microsoft.com/office/drawing/2014/main" id="{1238D2CF-9096-47C4-9725-A4F71D7B41FA}"/>
                  </a:ext>
                </a:extLst>
              </p:cNvPr>
              <p:cNvGrpSpPr/>
              <p:nvPr/>
            </p:nvGrpSpPr>
            <p:grpSpPr>
              <a:xfrm>
                <a:off x="1704127" y="2877144"/>
                <a:ext cx="720000" cy="504000"/>
                <a:chOff x="3939275" y="5356627"/>
                <a:chExt cx="720000" cy="504000"/>
              </a:xfrm>
            </p:grpSpPr>
            <p:sp>
              <p:nvSpPr>
                <p:cNvPr id="3" name="Rectangle 2">
                  <a:extLst>
                    <a:ext uri="{FF2B5EF4-FFF2-40B4-BE49-F238E27FC236}">
                      <a16:creationId xmlns:a16="http://schemas.microsoft.com/office/drawing/2014/main" id="{799177F5-0143-41B0-9586-0D3EECD445E0}"/>
                    </a:ext>
                  </a:extLst>
                </p:cNvPr>
                <p:cNvSpPr/>
                <p:nvPr/>
              </p:nvSpPr>
              <p:spPr bwMode="auto">
                <a:xfrm>
                  <a:off x="3939275" y="5356627"/>
                  <a:ext cx="720000" cy="504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5" name="Group 4">
                  <a:extLst>
                    <a:ext uri="{FF2B5EF4-FFF2-40B4-BE49-F238E27FC236}">
                      <a16:creationId xmlns:a16="http://schemas.microsoft.com/office/drawing/2014/main" id="{664CE32E-02F9-4A39-8667-1FCB91888EDC}"/>
                    </a:ext>
                  </a:extLst>
                </p:cNvPr>
                <p:cNvGrpSpPr/>
                <p:nvPr/>
              </p:nvGrpSpPr>
              <p:grpSpPr>
                <a:xfrm>
                  <a:off x="4083275" y="5392627"/>
                  <a:ext cx="432000" cy="432000"/>
                  <a:chOff x="3615512" y="5428627"/>
                  <a:chExt cx="432000" cy="432000"/>
                </a:xfrm>
              </p:grpSpPr>
              <p:sp>
                <p:nvSpPr>
                  <p:cNvPr id="23" name="Oval 22">
                    <a:extLst>
                      <a:ext uri="{FF2B5EF4-FFF2-40B4-BE49-F238E27FC236}">
                        <a16:creationId xmlns:a16="http://schemas.microsoft.com/office/drawing/2014/main" id="{2306FA73-943B-4547-9942-C64BA0B5C15B}"/>
                      </a:ext>
                    </a:extLst>
                  </p:cNvPr>
                  <p:cNvSpPr/>
                  <p:nvPr/>
                </p:nvSpPr>
                <p:spPr bwMode="auto">
                  <a:xfrm>
                    <a:off x="3615512" y="5428627"/>
                    <a:ext cx="432000" cy="432000"/>
                  </a:xfrm>
                  <a:prstGeom prst="ellipse">
                    <a:avLst/>
                  </a:prstGeom>
                  <a:solidFill>
                    <a:schemeClr val="bg1"/>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err="1">
                      <a:gradFill>
                        <a:gsLst>
                          <a:gs pos="0">
                            <a:srgbClr val="FFFFFF"/>
                          </a:gs>
                          <a:gs pos="100000">
                            <a:srgbClr val="FFFFFF"/>
                          </a:gs>
                        </a:gsLst>
                        <a:lin ang="5400000" scaled="0"/>
                      </a:gradFill>
                      <a:ea typeface="Segoe UI" pitchFamily="34" charset="0"/>
                      <a:cs typeface="Segoe UI" pitchFamily="34" charset="0"/>
                    </a:endParaRPr>
                  </a:p>
                </p:txBody>
              </p:sp>
              <p:pic>
                <p:nvPicPr>
                  <p:cNvPr id="29" name="Graphic 28" descr="Checkmark">
                    <a:extLst>
                      <a:ext uri="{FF2B5EF4-FFF2-40B4-BE49-F238E27FC236}">
                        <a16:creationId xmlns:a16="http://schemas.microsoft.com/office/drawing/2014/main" id="{C7D91AD0-5CAE-47DF-9FD7-53799B23EC5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687512" y="5500627"/>
                    <a:ext cx="288000" cy="288000"/>
                  </a:xfrm>
                  <a:prstGeom prst="rect">
                    <a:avLst/>
                  </a:prstGeom>
                </p:spPr>
              </p:pic>
            </p:grpSp>
          </p:grpSp>
        </p:grpSp>
        <p:grpSp>
          <p:nvGrpSpPr>
            <p:cNvPr id="27" name="Group 26">
              <a:extLst>
                <a:ext uri="{FF2B5EF4-FFF2-40B4-BE49-F238E27FC236}">
                  <a16:creationId xmlns:a16="http://schemas.microsoft.com/office/drawing/2014/main" id="{67388278-6B79-49E1-B2D9-B21283750BE3}"/>
                </a:ext>
              </a:extLst>
            </p:cNvPr>
            <p:cNvGrpSpPr/>
            <p:nvPr/>
          </p:nvGrpSpPr>
          <p:grpSpPr>
            <a:xfrm>
              <a:off x="4471135" y="2963966"/>
              <a:ext cx="3240000" cy="2412000"/>
              <a:chOff x="444127" y="2877144"/>
              <a:chExt cx="3240000" cy="2412000"/>
            </a:xfrm>
          </p:grpSpPr>
          <p:sp>
            <p:nvSpPr>
              <p:cNvPr id="28" name="Rectangle 27">
                <a:extLst>
                  <a:ext uri="{FF2B5EF4-FFF2-40B4-BE49-F238E27FC236}">
                    <a16:creationId xmlns:a16="http://schemas.microsoft.com/office/drawing/2014/main" id="{3D8F0812-55C5-4893-B537-94E9F87E80BC}"/>
                  </a:ext>
                </a:extLst>
              </p:cNvPr>
              <p:cNvSpPr/>
              <p:nvPr/>
            </p:nvSpPr>
            <p:spPr bwMode="auto">
              <a:xfrm>
                <a:off x="444127" y="3129144"/>
                <a:ext cx="3240000" cy="2160000"/>
              </a:xfrm>
              <a:prstGeom prst="rect">
                <a:avLst/>
              </a:prstGeom>
              <a:no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360000" rIns="182880" bIns="146304" numCol="1" spcCol="0" rtlCol="0" fromWordArt="0" anchor="t" anchorCtr="0" forceAA="0" compatLnSpc="1">
                <a:prstTxWarp prst="textNoShape">
                  <a:avLst/>
                </a:prstTxWarp>
                <a:no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505050"/>
                    </a:solidFill>
                    <a:effectLst/>
                    <a:uLnTx/>
                    <a:uFillTx/>
                    <a:latin typeface="Segoe UI"/>
                    <a:ea typeface="+mn-ea"/>
                    <a:cs typeface="+mn-cs"/>
                  </a:rPr>
                  <a:t>Contact Microsoft Support</a:t>
                </a:r>
              </a:p>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Segoe UI"/>
                    <a:ea typeface="+mn-ea"/>
                    <a:cs typeface="+mn-cs"/>
                  </a:rPr>
                  <a:t>via </a:t>
                </a:r>
                <a:r>
                  <a:rPr kumimoji="0" lang="en-US" sz="1600" b="0" i="0" u="none" strike="noStrike" kern="1200" cap="none" spc="0" normalizeH="0" baseline="0" noProof="0" dirty="0" err="1">
                    <a:ln>
                      <a:noFill/>
                    </a:ln>
                    <a:solidFill>
                      <a:srgbClr val="505050"/>
                    </a:solidFill>
                    <a:effectLst/>
                    <a:uLnTx/>
                    <a:uFillTx/>
                    <a:latin typeface="Segoe UI"/>
                    <a:ea typeface="+mn-ea"/>
                    <a:cs typeface="+mn-cs"/>
                  </a:rPr>
                  <a:t>LifeCycle</a:t>
                </a:r>
                <a:r>
                  <a:rPr kumimoji="0" lang="en-US" sz="1600" b="0" i="0" u="none" strike="noStrike" kern="1200" cap="none" spc="0" normalizeH="0" baseline="0" noProof="0" dirty="0">
                    <a:ln>
                      <a:noFill/>
                    </a:ln>
                    <a:solidFill>
                      <a:srgbClr val="505050"/>
                    </a:solidFill>
                    <a:effectLst/>
                    <a:uLnTx/>
                    <a:uFillTx/>
                    <a:latin typeface="Segoe UI"/>
                    <a:ea typeface="+mn-ea"/>
                    <a:cs typeface="+mn-cs"/>
                  </a:rPr>
                  <a:t> Services or </a:t>
                </a:r>
                <a:r>
                  <a:rPr kumimoji="0" lang="en-US" sz="1600" b="0" i="0" u="none" strike="noStrike" kern="1200" cap="none" spc="0" normalizeH="0" baseline="0" noProof="0" dirty="0">
                    <a:ln>
                      <a:noFill/>
                    </a:ln>
                    <a:solidFill>
                      <a:srgbClr val="505050"/>
                    </a:solidFill>
                    <a:effectLst/>
                    <a:uLnTx/>
                    <a:uFillTx/>
                    <a:latin typeface="Segoe UI"/>
                    <a:ea typeface="+mn-ea"/>
                    <a:cs typeface="+mn-cs"/>
                    <a:hlinkClick r:id="rId6">
                      <a:extLst>
                        <a:ext uri="{A12FA001-AC4F-418D-AE19-62706E023703}">
                          <ahyp:hlinkClr xmlns:ahyp="http://schemas.microsoft.com/office/drawing/2018/hyperlinkcolor" val="tx"/>
                        </a:ext>
                      </a:extLst>
                    </a:hlinkClick>
                  </a:rPr>
                  <a:t>via phone</a:t>
                </a:r>
                <a:r>
                  <a:rPr kumimoji="0" lang="en-US" sz="1600" b="0" i="0" u="none" strike="noStrike" kern="1200" cap="none" spc="0" normalizeH="0" baseline="0" noProof="0" dirty="0">
                    <a:ln>
                      <a:noFill/>
                    </a:ln>
                    <a:solidFill>
                      <a:srgbClr val="505050"/>
                    </a:solidFill>
                    <a:effectLst/>
                    <a:uLnTx/>
                    <a:uFillTx/>
                    <a:latin typeface="Segoe UI"/>
                    <a:ea typeface="+mn-ea"/>
                    <a:cs typeface="+mn-cs"/>
                  </a:rPr>
                  <a:t> </a:t>
                </a:r>
              </a:p>
            </p:txBody>
          </p:sp>
          <p:grpSp>
            <p:nvGrpSpPr>
              <p:cNvPr id="30" name="Group 29">
                <a:extLst>
                  <a:ext uri="{FF2B5EF4-FFF2-40B4-BE49-F238E27FC236}">
                    <a16:creationId xmlns:a16="http://schemas.microsoft.com/office/drawing/2014/main" id="{D027E231-D037-4A46-A4B7-9CDCCD99E47B}"/>
                  </a:ext>
                </a:extLst>
              </p:cNvPr>
              <p:cNvGrpSpPr/>
              <p:nvPr/>
            </p:nvGrpSpPr>
            <p:grpSpPr>
              <a:xfrm>
                <a:off x="1704127" y="2877144"/>
                <a:ext cx="720000" cy="504000"/>
                <a:chOff x="3939275" y="5356627"/>
                <a:chExt cx="720000" cy="504000"/>
              </a:xfrm>
            </p:grpSpPr>
            <p:sp>
              <p:nvSpPr>
                <p:cNvPr id="31" name="Rectangle 30">
                  <a:extLst>
                    <a:ext uri="{FF2B5EF4-FFF2-40B4-BE49-F238E27FC236}">
                      <a16:creationId xmlns:a16="http://schemas.microsoft.com/office/drawing/2014/main" id="{F4CC6500-5FED-4544-9FFC-61CFD2AC44E2}"/>
                    </a:ext>
                  </a:extLst>
                </p:cNvPr>
                <p:cNvSpPr/>
                <p:nvPr/>
              </p:nvSpPr>
              <p:spPr bwMode="auto">
                <a:xfrm>
                  <a:off x="3939275" y="5356627"/>
                  <a:ext cx="720000" cy="504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2" name="Group 31">
                  <a:extLst>
                    <a:ext uri="{FF2B5EF4-FFF2-40B4-BE49-F238E27FC236}">
                      <a16:creationId xmlns:a16="http://schemas.microsoft.com/office/drawing/2014/main" id="{FC8C779B-1560-490F-858A-B940BF4D3831}"/>
                    </a:ext>
                  </a:extLst>
                </p:cNvPr>
                <p:cNvGrpSpPr/>
                <p:nvPr/>
              </p:nvGrpSpPr>
              <p:grpSpPr>
                <a:xfrm>
                  <a:off x="4083275" y="5392627"/>
                  <a:ext cx="432000" cy="432000"/>
                  <a:chOff x="3615512" y="5428627"/>
                  <a:chExt cx="432000" cy="432000"/>
                </a:xfrm>
              </p:grpSpPr>
              <p:sp>
                <p:nvSpPr>
                  <p:cNvPr id="33" name="Oval 32">
                    <a:extLst>
                      <a:ext uri="{FF2B5EF4-FFF2-40B4-BE49-F238E27FC236}">
                        <a16:creationId xmlns:a16="http://schemas.microsoft.com/office/drawing/2014/main" id="{C9C83FB7-F63A-4CFF-8181-25B94EE061C7}"/>
                      </a:ext>
                    </a:extLst>
                  </p:cNvPr>
                  <p:cNvSpPr/>
                  <p:nvPr/>
                </p:nvSpPr>
                <p:spPr bwMode="auto">
                  <a:xfrm>
                    <a:off x="3615512" y="5428627"/>
                    <a:ext cx="432000" cy="432000"/>
                  </a:xfrm>
                  <a:prstGeom prst="ellipse">
                    <a:avLst/>
                  </a:prstGeom>
                  <a:solidFill>
                    <a:schemeClr val="bg1"/>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err="1">
                      <a:gradFill>
                        <a:gsLst>
                          <a:gs pos="0">
                            <a:srgbClr val="FFFFFF"/>
                          </a:gs>
                          <a:gs pos="100000">
                            <a:srgbClr val="FFFFFF"/>
                          </a:gs>
                        </a:gsLst>
                        <a:lin ang="5400000" scaled="0"/>
                      </a:gradFill>
                      <a:ea typeface="Segoe UI" pitchFamily="34" charset="0"/>
                      <a:cs typeface="Segoe UI" pitchFamily="34" charset="0"/>
                    </a:endParaRPr>
                  </a:p>
                </p:txBody>
              </p:sp>
              <p:pic>
                <p:nvPicPr>
                  <p:cNvPr id="34" name="Graphic 33" descr="Tools">
                    <a:extLst>
                      <a:ext uri="{FF2B5EF4-FFF2-40B4-BE49-F238E27FC236}">
                        <a16:creationId xmlns:a16="http://schemas.microsoft.com/office/drawing/2014/main" id="{FACCEA00-1C1D-42FD-942F-426D8AADBC0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3687512" y="5500627"/>
                    <a:ext cx="288000" cy="288000"/>
                  </a:xfrm>
                  <a:prstGeom prst="rect">
                    <a:avLst/>
                  </a:prstGeom>
                </p:spPr>
              </p:pic>
            </p:grpSp>
          </p:grpSp>
        </p:grpSp>
        <p:grpSp>
          <p:nvGrpSpPr>
            <p:cNvPr id="35" name="Group 34">
              <a:extLst>
                <a:ext uri="{FF2B5EF4-FFF2-40B4-BE49-F238E27FC236}">
                  <a16:creationId xmlns:a16="http://schemas.microsoft.com/office/drawing/2014/main" id="{52BD0813-83FB-4408-AAE2-2CF7123A2B87}"/>
                </a:ext>
              </a:extLst>
            </p:cNvPr>
            <p:cNvGrpSpPr/>
            <p:nvPr/>
          </p:nvGrpSpPr>
          <p:grpSpPr>
            <a:xfrm>
              <a:off x="8368489" y="2963966"/>
              <a:ext cx="3240000" cy="2412000"/>
              <a:chOff x="444127" y="2877144"/>
              <a:chExt cx="3240000" cy="2412000"/>
            </a:xfrm>
          </p:grpSpPr>
          <p:sp>
            <p:nvSpPr>
              <p:cNvPr id="36" name="Rectangle 35">
                <a:extLst>
                  <a:ext uri="{FF2B5EF4-FFF2-40B4-BE49-F238E27FC236}">
                    <a16:creationId xmlns:a16="http://schemas.microsoft.com/office/drawing/2014/main" id="{15AABFB1-0777-49C0-81B6-882ACED3D53F}"/>
                  </a:ext>
                </a:extLst>
              </p:cNvPr>
              <p:cNvSpPr/>
              <p:nvPr/>
            </p:nvSpPr>
            <p:spPr bwMode="auto">
              <a:xfrm>
                <a:off x="444127" y="3129144"/>
                <a:ext cx="3240000" cy="2160000"/>
              </a:xfrm>
              <a:prstGeom prst="rect">
                <a:avLst/>
              </a:prstGeom>
              <a:no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360000" rIns="182880" bIns="146304" numCol="1" spcCol="0" rtlCol="0" fromWordArt="0" anchor="t" anchorCtr="0" forceAA="0" compatLnSpc="1">
                <a:prstTxWarp prst="textNoShape">
                  <a:avLst/>
                </a:prstTxWarp>
                <a:no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505050"/>
                    </a:solidFill>
                    <a:effectLst/>
                    <a:uLnTx/>
                    <a:uFillTx/>
                    <a:latin typeface="Segoe UI"/>
                    <a:ea typeface="+mn-ea"/>
                    <a:cs typeface="+mn-cs"/>
                  </a:rPr>
                  <a:t>Contact your Microsoft Representative:</a:t>
                </a:r>
              </a:p>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Segoe UI"/>
                    <a:ea typeface="+mn-ea"/>
                    <a:cs typeface="+mn-cs"/>
                  </a:rPr>
                  <a:t>Customer Success Manager,</a:t>
                </a:r>
              </a:p>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Segoe UI"/>
                    <a:ea typeface="+mn-ea"/>
                    <a:cs typeface="+mn-cs"/>
                  </a:rPr>
                  <a:t>Customer </a:t>
                </a:r>
                <a:r>
                  <a:rPr lang="en-US" sz="1600" dirty="0">
                    <a:solidFill>
                      <a:srgbClr val="505050"/>
                    </a:solidFill>
                    <a:latin typeface="Segoe UI"/>
                  </a:rPr>
                  <a:t>Success </a:t>
                </a:r>
                <a:r>
                  <a:rPr kumimoji="0" lang="en-US" sz="1600" b="0" i="0" u="none" strike="noStrike" kern="1200" cap="none" spc="0" normalizeH="0" baseline="0" noProof="0" dirty="0">
                    <a:ln>
                      <a:noFill/>
                    </a:ln>
                    <a:solidFill>
                      <a:srgbClr val="505050"/>
                    </a:solidFill>
                    <a:effectLst/>
                    <a:uLnTx/>
                    <a:uFillTx/>
                    <a:latin typeface="Segoe UI"/>
                    <a:ea typeface="+mn-ea"/>
                    <a:cs typeface="+mn-cs"/>
                  </a:rPr>
                  <a:t>Account Manager or Account Executive</a:t>
                </a:r>
              </a:p>
            </p:txBody>
          </p:sp>
          <p:grpSp>
            <p:nvGrpSpPr>
              <p:cNvPr id="37" name="Group 36">
                <a:extLst>
                  <a:ext uri="{FF2B5EF4-FFF2-40B4-BE49-F238E27FC236}">
                    <a16:creationId xmlns:a16="http://schemas.microsoft.com/office/drawing/2014/main" id="{47C82716-E33F-4156-A7F3-89DF0657720B}"/>
                  </a:ext>
                </a:extLst>
              </p:cNvPr>
              <p:cNvGrpSpPr/>
              <p:nvPr/>
            </p:nvGrpSpPr>
            <p:grpSpPr>
              <a:xfrm>
                <a:off x="1704127" y="2877144"/>
                <a:ext cx="720000" cy="504000"/>
                <a:chOff x="3939275" y="5356627"/>
                <a:chExt cx="720000" cy="504000"/>
              </a:xfrm>
            </p:grpSpPr>
            <p:sp>
              <p:nvSpPr>
                <p:cNvPr id="38" name="Rectangle 37">
                  <a:extLst>
                    <a:ext uri="{FF2B5EF4-FFF2-40B4-BE49-F238E27FC236}">
                      <a16:creationId xmlns:a16="http://schemas.microsoft.com/office/drawing/2014/main" id="{CC14FCB4-A5F0-4D63-B3FA-079A8F6EADA1}"/>
                    </a:ext>
                  </a:extLst>
                </p:cNvPr>
                <p:cNvSpPr/>
                <p:nvPr/>
              </p:nvSpPr>
              <p:spPr bwMode="auto">
                <a:xfrm>
                  <a:off x="3939275" y="5356627"/>
                  <a:ext cx="720000" cy="504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9" name="Group 38">
                  <a:extLst>
                    <a:ext uri="{FF2B5EF4-FFF2-40B4-BE49-F238E27FC236}">
                      <a16:creationId xmlns:a16="http://schemas.microsoft.com/office/drawing/2014/main" id="{A25C0067-90AD-45FA-A0F6-C0EB75A7F933}"/>
                    </a:ext>
                  </a:extLst>
                </p:cNvPr>
                <p:cNvGrpSpPr/>
                <p:nvPr/>
              </p:nvGrpSpPr>
              <p:grpSpPr>
                <a:xfrm>
                  <a:off x="4083275" y="5392627"/>
                  <a:ext cx="432000" cy="432000"/>
                  <a:chOff x="3615512" y="5428627"/>
                  <a:chExt cx="432000" cy="432000"/>
                </a:xfrm>
              </p:grpSpPr>
              <p:sp>
                <p:nvSpPr>
                  <p:cNvPr id="40" name="Oval 39">
                    <a:extLst>
                      <a:ext uri="{FF2B5EF4-FFF2-40B4-BE49-F238E27FC236}">
                        <a16:creationId xmlns:a16="http://schemas.microsoft.com/office/drawing/2014/main" id="{98CE107E-AA91-4ADF-91DF-DDDFDFAB8318}"/>
                      </a:ext>
                    </a:extLst>
                  </p:cNvPr>
                  <p:cNvSpPr/>
                  <p:nvPr/>
                </p:nvSpPr>
                <p:spPr bwMode="auto">
                  <a:xfrm>
                    <a:off x="3615512" y="5428627"/>
                    <a:ext cx="432000" cy="432000"/>
                  </a:xfrm>
                  <a:prstGeom prst="ellipse">
                    <a:avLst/>
                  </a:prstGeom>
                  <a:solidFill>
                    <a:schemeClr val="bg1"/>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err="1">
                      <a:gradFill>
                        <a:gsLst>
                          <a:gs pos="0">
                            <a:srgbClr val="FFFFFF"/>
                          </a:gs>
                          <a:gs pos="100000">
                            <a:srgbClr val="FFFFFF"/>
                          </a:gs>
                        </a:gsLst>
                        <a:lin ang="5400000" scaled="0"/>
                      </a:gradFill>
                      <a:ea typeface="Segoe UI" pitchFamily="34" charset="0"/>
                      <a:cs typeface="Segoe UI" pitchFamily="34" charset="0"/>
                    </a:endParaRPr>
                  </a:p>
                </p:txBody>
              </p:sp>
              <p:pic>
                <p:nvPicPr>
                  <p:cNvPr id="41" name="Graphic 40" descr="Meeting">
                    <a:extLst>
                      <a:ext uri="{FF2B5EF4-FFF2-40B4-BE49-F238E27FC236}">
                        <a16:creationId xmlns:a16="http://schemas.microsoft.com/office/drawing/2014/main" id="{D5D5604C-20C5-432C-A752-D56CA1A1A076}"/>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3687512" y="5500627"/>
                    <a:ext cx="288000" cy="288000"/>
                  </a:xfrm>
                  <a:prstGeom prst="rect">
                    <a:avLst/>
                  </a:prstGeom>
                </p:spPr>
              </p:pic>
            </p:grpSp>
          </p:grpSp>
        </p:grpSp>
      </p:grpSp>
    </p:spTree>
    <p:extLst>
      <p:ext uri="{BB962C8B-B14F-4D97-AF65-F5344CB8AC3E}">
        <p14:creationId xmlns:p14="http://schemas.microsoft.com/office/powerpoint/2010/main" val="3753452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236C8D-13B5-49F5-A448-DEBEC09DF93C}"/>
              </a:ext>
            </a:extLst>
          </p:cNvPr>
          <p:cNvSpPr>
            <a:spLocks noGrp="1"/>
          </p:cNvSpPr>
          <p:nvPr>
            <p:ph type="title"/>
          </p:nvPr>
        </p:nvSpPr>
        <p:spPr/>
        <p:txBody>
          <a:bodyPr/>
          <a:lstStyle/>
          <a:p>
            <a:r>
              <a:rPr lang="en-US" dirty="0"/>
              <a:t>Getting Support from the right channels</a:t>
            </a:r>
          </a:p>
        </p:txBody>
      </p:sp>
      <p:grpSp>
        <p:nvGrpSpPr>
          <p:cNvPr id="4" name="Group 3">
            <a:extLst>
              <a:ext uri="{FF2B5EF4-FFF2-40B4-BE49-F238E27FC236}">
                <a16:creationId xmlns:a16="http://schemas.microsoft.com/office/drawing/2014/main" id="{FA12AC17-1C2A-408F-BD5B-BC5ED042747C}"/>
              </a:ext>
            </a:extLst>
          </p:cNvPr>
          <p:cNvGrpSpPr/>
          <p:nvPr/>
        </p:nvGrpSpPr>
        <p:grpSpPr>
          <a:xfrm>
            <a:off x="371295" y="1660880"/>
            <a:ext cx="3111667" cy="4514906"/>
            <a:chOff x="542073" y="1230574"/>
            <a:chExt cx="3111667" cy="4514906"/>
          </a:xfrm>
        </p:grpSpPr>
        <p:sp>
          <p:nvSpPr>
            <p:cNvPr id="14" name="Rectangle 13">
              <a:extLst>
                <a:ext uri="{FF2B5EF4-FFF2-40B4-BE49-F238E27FC236}">
                  <a16:creationId xmlns:a16="http://schemas.microsoft.com/office/drawing/2014/main" id="{E373906E-DC04-436C-9FA7-E6C50A4FCCB7}"/>
                </a:ext>
              </a:extLst>
            </p:cNvPr>
            <p:cNvSpPr/>
            <p:nvPr/>
          </p:nvSpPr>
          <p:spPr>
            <a:xfrm>
              <a:off x="542073" y="1230574"/>
              <a:ext cx="3068584" cy="4514906"/>
            </a:xfrm>
            <a:prstGeom prst="rect">
              <a:avLst/>
            </a:prstGeom>
            <a:solidFill>
              <a:schemeClr val="bg1"/>
            </a:solid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tIns="144000" rtlCol="0" anchor="t"/>
            <a:lstStyle/>
            <a:p>
              <a:pPr algn="ctr"/>
              <a:r>
                <a:rPr lang="en-US" sz="2400" b="1" dirty="0">
                  <a:solidFill>
                    <a:schemeClr val="tx1"/>
                  </a:solidFill>
                </a:rPr>
                <a:t>Partner Support</a:t>
              </a:r>
            </a:p>
          </p:txBody>
        </p:sp>
        <p:sp>
          <p:nvSpPr>
            <p:cNvPr id="31" name="Rectangle 30">
              <a:extLst>
                <a:ext uri="{FF2B5EF4-FFF2-40B4-BE49-F238E27FC236}">
                  <a16:creationId xmlns:a16="http://schemas.microsoft.com/office/drawing/2014/main" id="{150F62D4-A58D-4953-9FEB-E98A4F820EE1}"/>
                </a:ext>
              </a:extLst>
            </p:cNvPr>
            <p:cNvSpPr/>
            <p:nvPr/>
          </p:nvSpPr>
          <p:spPr>
            <a:xfrm>
              <a:off x="1179956" y="2040037"/>
              <a:ext cx="2473784" cy="6173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rgbClr val="3C3C41"/>
                  </a:solidFill>
                </a:rPr>
                <a:t>First Line</a:t>
              </a:r>
            </a:p>
            <a:p>
              <a:r>
                <a:rPr lang="en-US" dirty="0">
                  <a:solidFill>
                    <a:srgbClr val="3C3C41"/>
                  </a:solidFill>
                </a:rPr>
                <a:t>of Support</a:t>
              </a:r>
            </a:p>
          </p:txBody>
        </p:sp>
        <p:sp>
          <p:nvSpPr>
            <p:cNvPr id="33" name="Rectangle 32">
              <a:extLst>
                <a:ext uri="{FF2B5EF4-FFF2-40B4-BE49-F238E27FC236}">
                  <a16:creationId xmlns:a16="http://schemas.microsoft.com/office/drawing/2014/main" id="{EA365D9B-9AF2-432B-811B-CF6B85B836C2}"/>
                </a:ext>
              </a:extLst>
            </p:cNvPr>
            <p:cNvSpPr/>
            <p:nvPr/>
          </p:nvSpPr>
          <p:spPr>
            <a:xfrm>
              <a:off x="1179956" y="2868338"/>
              <a:ext cx="2359236" cy="6173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rgbClr val="3C3C41"/>
                  </a:solidFill>
                </a:rPr>
                <a:t>Functional</a:t>
              </a:r>
            </a:p>
          </p:txBody>
        </p:sp>
        <p:sp>
          <p:nvSpPr>
            <p:cNvPr id="34" name="Rectangle 33">
              <a:extLst>
                <a:ext uri="{FF2B5EF4-FFF2-40B4-BE49-F238E27FC236}">
                  <a16:creationId xmlns:a16="http://schemas.microsoft.com/office/drawing/2014/main" id="{6D094D9B-3CB2-440F-8D4B-0F74B9A2EBA3}"/>
                </a:ext>
              </a:extLst>
            </p:cNvPr>
            <p:cNvSpPr/>
            <p:nvPr/>
          </p:nvSpPr>
          <p:spPr>
            <a:xfrm>
              <a:off x="1179956" y="3763705"/>
              <a:ext cx="2359236" cy="6173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rgbClr val="3C3C41"/>
                  </a:solidFill>
                </a:rPr>
                <a:t>Technical</a:t>
              </a:r>
            </a:p>
          </p:txBody>
        </p:sp>
        <p:sp>
          <p:nvSpPr>
            <p:cNvPr id="35" name="Rectangle 34">
              <a:extLst>
                <a:ext uri="{FF2B5EF4-FFF2-40B4-BE49-F238E27FC236}">
                  <a16:creationId xmlns:a16="http://schemas.microsoft.com/office/drawing/2014/main" id="{EE4AEBB7-7DCB-42D4-9BDB-83A4F275E8CC}"/>
                </a:ext>
              </a:extLst>
            </p:cNvPr>
            <p:cNvSpPr/>
            <p:nvPr/>
          </p:nvSpPr>
          <p:spPr>
            <a:xfrm>
              <a:off x="1167207" y="4736033"/>
              <a:ext cx="2359236" cy="6173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rgbClr val="3C3C41"/>
                  </a:solidFill>
                </a:rPr>
                <a:t>Implementation</a:t>
              </a:r>
            </a:p>
            <a:p>
              <a:r>
                <a:rPr lang="en-US" dirty="0">
                  <a:solidFill>
                    <a:srgbClr val="3C3C41"/>
                  </a:solidFill>
                </a:rPr>
                <a:t>Methodology</a:t>
              </a:r>
            </a:p>
          </p:txBody>
        </p:sp>
        <p:pic>
          <p:nvPicPr>
            <p:cNvPr id="37" name="Graphic 36">
              <a:extLst>
                <a:ext uri="{FF2B5EF4-FFF2-40B4-BE49-F238E27FC236}">
                  <a16:creationId xmlns:a16="http://schemas.microsoft.com/office/drawing/2014/main" id="{EB5DA0D9-36FD-4BF7-9D8F-9B1CC33BDE8A}"/>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43060" y="4772929"/>
              <a:ext cx="532109" cy="532109"/>
            </a:xfrm>
            <a:prstGeom prst="rect">
              <a:avLst/>
            </a:prstGeom>
          </p:spPr>
        </p:pic>
        <p:pic>
          <p:nvPicPr>
            <p:cNvPr id="39" name="Graphic 38">
              <a:extLst>
                <a:ext uri="{FF2B5EF4-FFF2-40B4-BE49-F238E27FC236}">
                  <a16:creationId xmlns:a16="http://schemas.microsoft.com/office/drawing/2014/main" id="{035166BC-1EC9-451C-B1AA-76965CE7C24C}"/>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71442" y="3866806"/>
              <a:ext cx="465431" cy="465431"/>
            </a:xfrm>
            <a:prstGeom prst="rect">
              <a:avLst/>
            </a:prstGeom>
          </p:spPr>
        </p:pic>
        <p:pic>
          <p:nvPicPr>
            <p:cNvPr id="41" name="Graphic 40">
              <a:extLst>
                <a:ext uri="{FF2B5EF4-FFF2-40B4-BE49-F238E27FC236}">
                  <a16:creationId xmlns:a16="http://schemas.microsoft.com/office/drawing/2014/main" id="{9B10308D-2630-4AB3-8DFB-28CF0C423CF0}"/>
                </a:ext>
                <a:ext uri="{C183D7F6-B498-43B3-948B-1728B52AA6E4}">
                  <adec:decorative xmlns:adec="http://schemas.microsoft.com/office/drawing/2017/decorative" val="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26833" y="2073913"/>
              <a:ext cx="553123" cy="553123"/>
            </a:xfrm>
            <a:prstGeom prst="rect">
              <a:avLst/>
            </a:prstGeom>
          </p:spPr>
        </p:pic>
        <p:pic>
          <p:nvPicPr>
            <p:cNvPr id="43" name="Graphic 42">
              <a:extLst>
                <a:ext uri="{FF2B5EF4-FFF2-40B4-BE49-F238E27FC236}">
                  <a16:creationId xmlns:a16="http://schemas.microsoft.com/office/drawing/2014/main" id="{1E05D6DA-D1D8-4000-A26D-B2A996BA124E}"/>
                </a:ext>
                <a:ext uri="{C183D7F6-B498-43B3-948B-1728B52AA6E4}">
                  <adec:decorative xmlns:adec="http://schemas.microsoft.com/office/drawing/2017/decorative" val="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71442" y="2954979"/>
              <a:ext cx="465430" cy="465430"/>
            </a:xfrm>
            <a:prstGeom prst="rect">
              <a:avLst/>
            </a:prstGeom>
          </p:spPr>
        </p:pic>
        <p:pic>
          <p:nvPicPr>
            <p:cNvPr id="56" name="Graphic 55">
              <a:extLst>
                <a:ext uri="{FF2B5EF4-FFF2-40B4-BE49-F238E27FC236}">
                  <a16:creationId xmlns:a16="http://schemas.microsoft.com/office/drawing/2014/main" id="{5B933B15-8D96-463F-BF06-76C5BE3C12CA}"/>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43060" y="4777389"/>
              <a:ext cx="532109" cy="532109"/>
            </a:xfrm>
            <a:prstGeom prst="rect">
              <a:avLst/>
            </a:prstGeom>
          </p:spPr>
        </p:pic>
        <p:pic>
          <p:nvPicPr>
            <p:cNvPr id="62" name="Graphic 61">
              <a:extLst>
                <a:ext uri="{FF2B5EF4-FFF2-40B4-BE49-F238E27FC236}">
                  <a16:creationId xmlns:a16="http://schemas.microsoft.com/office/drawing/2014/main" id="{383BD56F-0EAB-46F0-BD92-9F0089BE5635}"/>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71442" y="3871266"/>
              <a:ext cx="465431" cy="465431"/>
            </a:xfrm>
            <a:prstGeom prst="rect">
              <a:avLst/>
            </a:prstGeom>
          </p:spPr>
        </p:pic>
      </p:grpSp>
      <p:grpSp>
        <p:nvGrpSpPr>
          <p:cNvPr id="23" name="Group 22">
            <a:extLst>
              <a:ext uri="{FF2B5EF4-FFF2-40B4-BE49-F238E27FC236}">
                <a16:creationId xmlns:a16="http://schemas.microsoft.com/office/drawing/2014/main" id="{E2F6DCAE-44FF-4D4D-B707-8697EAAE3DD2}"/>
              </a:ext>
            </a:extLst>
          </p:cNvPr>
          <p:cNvGrpSpPr/>
          <p:nvPr/>
        </p:nvGrpSpPr>
        <p:grpSpPr>
          <a:xfrm>
            <a:off x="3569248" y="1660880"/>
            <a:ext cx="8288396" cy="1993263"/>
            <a:chOff x="3569248" y="1230574"/>
            <a:chExt cx="8288396" cy="1993263"/>
          </a:xfrm>
        </p:grpSpPr>
        <p:sp>
          <p:nvSpPr>
            <p:cNvPr id="15" name="Rectangle 14">
              <a:extLst>
                <a:ext uri="{FF2B5EF4-FFF2-40B4-BE49-F238E27FC236}">
                  <a16:creationId xmlns:a16="http://schemas.microsoft.com/office/drawing/2014/main" id="{FCB46D74-DCF5-4D04-BD3B-E2B6A14E103C}"/>
                </a:ext>
              </a:extLst>
            </p:cNvPr>
            <p:cNvSpPr/>
            <p:nvPr/>
          </p:nvSpPr>
          <p:spPr>
            <a:xfrm>
              <a:off x="3569248" y="1230574"/>
              <a:ext cx="8288396" cy="1993263"/>
            </a:xfrm>
            <a:prstGeom prst="rect">
              <a:avLst/>
            </a:prstGeom>
            <a:solidFill>
              <a:schemeClr val="bg1"/>
            </a:solid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bIns="144000" rtlCol="0" anchor="b"/>
            <a:lstStyle/>
            <a:p>
              <a:pPr algn="ctr"/>
              <a:r>
                <a:rPr lang="en-US" sz="2400" b="1" dirty="0">
                  <a:solidFill>
                    <a:schemeClr val="tx1"/>
                  </a:solidFill>
                </a:rPr>
                <a:t>Support Content</a:t>
              </a:r>
            </a:p>
          </p:txBody>
        </p:sp>
        <p:grpSp>
          <p:nvGrpSpPr>
            <p:cNvPr id="16" name="Group 15">
              <a:extLst>
                <a:ext uri="{FF2B5EF4-FFF2-40B4-BE49-F238E27FC236}">
                  <a16:creationId xmlns:a16="http://schemas.microsoft.com/office/drawing/2014/main" id="{9559458C-2909-46AC-A842-BA2B5EC24934}"/>
                </a:ext>
              </a:extLst>
            </p:cNvPr>
            <p:cNvGrpSpPr/>
            <p:nvPr/>
          </p:nvGrpSpPr>
          <p:grpSpPr>
            <a:xfrm>
              <a:off x="7110013" y="1396421"/>
              <a:ext cx="1132859" cy="1223778"/>
              <a:chOff x="7110013" y="1396421"/>
              <a:chExt cx="1132859" cy="1223778"/>
            </a:xfrm>
          </p:grpSpPr>
          <p:sp>
            <p:nvSpPr>
              <p:cNvPr id="58" name="Oval 57">
                <a:hlinkClick r:id="rId11"/>
                <a:extLst>
                  <a:ext uri="{FF2B5EF4-FFF2-40B4-BE49-F238E27FC236}">
                    <a16:creationId xmlns:a16="http://schemas.microsoft.com/office/drawing/2014/main" id="{07DC3BA0-2CA7-400F-868B-383D6351C530}"/>
                  </a:ext>
                </a:extLst>
              </p:cNvPr>
              <p:cNvSpPr/>
              <p:nvPr/>
            </p:nvSpPr>
            <p:spPr>
              <a:xfrm>
                <a:off x="7292871" y="1396421"/>
                <a:ext cx="767146" cy="761191"/>
              </a:xfrm>
              <a:prstGeom prst="ellipse">
                <a:avLst/>
              </a:prstGeom>
              <a:solidFill>
                <a:schemeClr val="bg1"/>
              </a:solidFill>
              <a:ln w="762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60" name="Rectangle 59">
                <a:extLst>
                  <a:ext uri="{FF2B5EF4-FFF2-40B4-BE49-F238E27FC236}">
                    <a16:creationId xmlns:a16="http://schemas.microsoft.com/office/drawing/2014/main" id="{26661DC8-BD3E-46D6-AC5F-2B99281D53B0}"/>
                  </a:ext>
                </a:extLst>
              </p:cNvPr>
              <p:cNvSpPr/>
              <p:nvPr/>
            </p:nvSpPr>
            <p:spPr>
              <a:xfrm>
                <a:off x="7110013" y="2289669"/>
                <a:ext cx="1132859" cy="3305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accent1"/>
                    </a:solidFill>
                  </a:rPr>
                  <a:t>Learn</a:t>
                </a:r>
              </a:p>
            </p:txBody>
          </p:sp>
          <p:pic>
            <p:nvPicPr>
              <p:cNvPr id="12" name="Graphic 11" descr="Classroom">
                <a:hlinkClick r:id="rId11"/>
                <a:extLst>
                  <a:ext uri="{FF2B5EF4-FFF2-40B4-BE49-F238E27FC236}">
                    <a16:creationId xmlns:a16="http://schemas.microsoft.com/office/drawing/2014/main" id="{3277B17D-582E-4191-96F1-9CE5629124B5}"/>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7437881" y="1527121"/>
                <a:ext cx="476818" cy="476818"/>
              </a:xfrm>
              <a:prstGeom prst="rect">
                <a:avLst/>
              </a:prstGeom>
            </p:spPr>
          </p:pic>
        </p:grpSp>
        <p:grpSp>
          <p:nvGrpSpPr>
            <p:cNvPr id="5" name="Group 4">
              <a:extLst>
                <a:ext uri="{FF2B5EF4-FFF2-40B4-BE49-F238E27FC236}">
                  <a16:creationId xmlns:a16="http://schemas.microsoft.com/office/drawing/2014/main" id="{21E96E8E-F763-4AE8-8F69-ADA7FA0C788F}"/>
                </a:ext>
              </a:extLst>
            </p:cNvPr>
            <p:cNvGrpSpPr/>
            <p:nvPr/>
          </p:nvGrpSpPr>
          <p:grpSpPr>
            <a:xfrm>
              <a:off x="3658082" y="1412996"/>
              <a:ext cx="1132859" cy="1223777"/>
              <a:chOff x="4079347" y="1412996"/>
              <a:chExt cx="1132859" cy="1223777"/>
            </a:xfrm>
          </p:grpSpPr>
          <p:sp>
            <p:nvSpPr>
              <p:cNvPr id="22" name="Oval 21">
                <a:hlinkClick r:id="rId14"/>
                <a:extLst>
                  <a:ext uri="{FF2B5EF4-FFF2-40B4-BE49-F238E27FC236}">
                    <a16:creationId xmlns:a16="http://schemas.microsoft.com/office/drawing/2014/main" id="{A27EAD61-535F-4A2B-B1DD-3AE8572D2872}"/>
                  </a:ext>
                </a:extLst>
              </p:cNvPr>
              <p:cNvSpPr/>
              <p:nvPr/>
            </p:nvSpPr>
            <p:spPr>
              <a:xfrm>
                <a:off x="4262204" y="1412996"/>
                <a:ext cx="767146" cy="761191"/>
              </a:xfrm>
              <a:prstGeom prst="ellipse">
                <a:avLst/>
              </a:prstGeom>
              <a:solidFill>
                <a:schemeClr val="bg1"/>
              </a:solidFill>
              <a:ln w="762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44" name="Rectangle 43">
                <a:extLst>
                  <a:ext uri="{FF2B5EF4-FFF2-40B4-BE49-F238E27FC236}">
                    <a16:creationId xmlns:a16="http://schemas.microsoft.com/office/drawing/2014/main" id="{E4AF9686-3BDC-48AB-BF14-B15F88646587}"/>
                  </a:ext>
                </a:extLst>
              </p:cNvPr>
              <p:cNvSpPr/>
              <p:nvPr/>
            </p:nvSpPr>
            <p:spPr>
              <a:xfrm>
                <a:off x="4079347" y="2306243"/>
                <a:ext cx="1132859" cy="3305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accent1"/>
                    </a:solidFill>
                  </a:rPr>
                  <a:t>Task Guides</a:t>
                </a:r>
              </a:p>
            </p:txBody>
          </p:sp>
          <p:pic>
            <p:nvPicPr>
              <p:cNvPr id="51" name="Graphic 50" descr="Map with pin">
                <a:hlinkClick r:id="rId14"/>
                <a:extLst>
                  <a:ext uri="{FF2B5EF4-FFF2-40B4-BE49-F238E27FC236}">
                    <a16:creationId xmlns:a16="http://schemas.microsoft.com/office/drawing/2014/main" id="{F5D83727-9135-44C0-88E0-731491230860}"/>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4385542" y="1533482"/>
                <a:ext cx="478375" cy="478375"/>
              </a:xfrm>
              <a:prstGeom prst="rect">
                <a:avLst/>
              </a:prstGeom>
            </p:spPr>
          </p:pic>
        </p:grpSp>
        <p:grpSp>
          <p:nvGrpSpPr>
            <p:cNvPr id="7" name="Group 6">
              <a:extLst>
                <a:ext uri="{FF2B5EF4-FFF2-40B4-BE49-F238E27FC236}">
                  <a16:creationId xmlns:a16="http://schemas.microsoft.com/office/drawing/2014/main" id="{54E5A875-8B7F-4C62-B720-914BF1B570B2}"/>
                </a:ext>
              </a:extLst>
            </p:cNvPr>
            <p:cNvGrpSpPr/>
            <p:nvPr/>
          </p:nvGrpSpPr>
          <p:grpSpPr>
            <a:xfrm>
              <a:off x="5943495" y="1396421"/>
              <a:ext cx="1132859" cy="1223778"/>
              <a:chOff x="6519500" y="1412995"/>
              <a:chExt cx="1132859" cy="1223778"/>
            </a:xfrm>
          </p:grpSpPr>
          <p:sp>
            <p:nvSpPr>
              <p:cNvPr id="18" name="Oval 17">
                <a:hlinkClick r:id="rId17"/>
                <a:extLst>
                  <a:ext uri="{FF2B5EF4-FFF2-40B4-BE49-F238E27FC236}">
                    <a16:creationId xmlns:a16="http://schemas.microsoft.com/office/drawing/2014/main" id="{0788F4BA-4E09-4640-A54A-FC54D116F348}"/>
                  </a:ext>
                </a:extLst>
              </p:cNvPr>
              <p:cNvSpPr/>
              <p:nvPr/>
            </p:nvSpPr>
            <p:spPr>
              <a:xfrm>
                <a:off x="6702358" y="1412995"/>
                <a:ext cx="767146" cy="761191"/>
              </a:xfrm>
              <a:prstGeom prst="ellipse">
                <a:avLst/>
              </a:prstGeom>
              <a:solidFill>
                <a:schemeClr val="bg1"/>
              </a:solidFill>
              <a:ln w="762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46" name="Rectangle 45">
                <a:extLst>
                  <a:ext uri="{FF2B5EF4-FFF2-40B4-BE49-F238E27FC236}">
                    <a16:creationId xmlns:a16="http://schemas.microsoft.com/office/drawing/2014/main" id="{09E03574-7EE9-44D5-AB90-5A2DEC43E645}"/>
                  </a:ext>
                </a:extLst>
              </p:cNvPr>
              <p:cNvSpPr/>
              <p:nvPr/>
            </p:nvSpPr>
            <p:spPr>
              <a:xfrm>
                <a:off x="6519500" y="2306243"/>
                <a:ext cx="1132859" cy="3305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accent1"/>
                    </a:solidFill>
                  </a:rPr>
                  <a:t>Docs</a:t>
                </a:r>
              </a:p>
            </p:txBody>
          </p:sp>
          <p:pic>
            <p:nvPicPr>
              <p:cNvPr id="53" name="Graphic 52" descr="Checklist">
                <a:hlinkClick r:id="rId17"/>
                <a:extLst>
                  <a:ext uri="{FF2B5EF4-FFF2-40B4-BE49-F238E27FC236}">
                    <a16:creationId xmlns:a16="http://schemas.microsoft.com/office/drawing/2014/main" id="{7C3654F7-AAFB-40DD-8ECC-D10234C8C326}"/>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6847521" y="1554852"/>
                <a:ext cx="476818" cy="476818"/>
              </a:xfrm>
              <a:prstGeom prst="rect">
                <a:avLst/>
              </a:prstGeom>
            </p:spPr>
          </p:pic>
        </p:grpSp>
        <p:grpSp>
          <p:nvGrpSpPr>
            <p:cNvPr id="6" name="Group 5">
              <a:extLst>
                <a:ext uri="{FF2B5EF4-FFF2-40B4-BE49-F238E27FC236}">
                  <a16:creationId xmlns:a16="http://schemas.microsoft.com/office/drawing/2014/main" id="{29B3A880-1282-4B47-A0AA-5336F1D84C68}"/>
                </a:ext>
              </a:extLst>
            </p:cNvPr>
            <p:cNvGrpSpPr/>
            <p:nvPr/>
          </p:nvGrpSpPr>
          <p:grpSpPr>
            <a:xfrm>
              <a:off x="4790011" y="1398065"/>
              <a:ext cx="1132859" cy="1223778"/>
              <a:chOff x="5299423" y="1412995"/>
              <a:chExt cx="1132859" cy="1223778"/>
            </a:xfrm>
          </p:grpSpPr>
          <p:sp>
            <p:nvSpPr>
              <p:cNvPr id="17" name="Oval 16">
                <a:hlinkClick r:id="rId20"/>
                <a:extLst>
                  <a:ext uri="{FF2B5EF4-FFF2-40B4-BE49-F238E27FC236}">
                    <a16:creationId xmlns:a16="http://schemas.microsoft.com/office/drawing/2014/main" id="{E3107BAC-6831-4E12-9558-320950819080}"/>
                  </a:ext>
                </a:extLst>
              </p:cNvPr>
              <p:cNvSpPr/>
              <p:nvPr/>
            </p:nvSpPr>
            <p:spPr>
              <a:xfrm>
                <a:off x="5482281" y="1412995"/>
                <a:ext cx="767146" cy="761191"/>
              </a:xfrm>
              <a:prstGeom prst="ellipse">
                <a:avLst/>
              </a:prstGeom>
              <a:solidFill>
                <a:schemeClr val="bg1"/>
              </a:solidFill>
              <a:ln w="762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45" name="Rectangle 44">
                <a:extLst>
                  <a:ext uri="{FF2B5EF4-FFF2-40B4-BE49-F238E27FC236}">
                    <a16:creationId xmlns:a16="http://schemas.microsoft.com/office/drawing/2014/main" id="{820FC7B7-D584-4374-9356-2A16A7B25105}"/>
                  </a:ext>
                </a:extLst>
              </p:cNvPr>
              <p:cNvSpPr/>
              <p:nvPr/>
            </p:nvSpPr>
            <p:spPr>
              <a:xfrm>
                <a:off x="5299423" y="2306243"/>
                <a:ext cx="1132859" cy="3305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accent1"/>
                    </a:solidFill>
                  </a:rPr>
                  <a:t>LCS</a:t>
                </a:r>
              </a:p>
            </p:txBody>
          </p:sp>
          <p:pic>
            <p:nvPicPr>
              <p:cNvPr id="55" name="Graphic 54" descr="Monitor">
                <a:hlinkClick r:id="rId20"/>
                <a:extLst>
                  <a:ext uri="{FF2B5EF4-FFF2-40B4-BE49-F238E27FC236}">
                    <a16:creationId xmlns:a16="http://schemas.microsoft.com/office/drawing/2014/main" id="{A34DA48E-2A0C-46D3-B3A9-E113287CFEE5}"/>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5619082" y="1537680"/>
                <a:ext cx="485560" cy="485560"/>
              </a:xfrm>
              <a:prstGeom prst="rect">
                <a:avLst/>
              </a:prstGeom>
            </p:spPr>
          </p:pic>
        </p:grpSp>
        <p:grpSp>
          <p:nvGrpSpPr>
            <p:cNvPr id="8" name="Group 7">
              <a:extLst>
                <a:ext uri="{FF2B5EF4-FFF2-40B4-BE49-F238E27FC236}">
                  <a16:creationId xmlns:a16="http://schemas.microsoft.com/office/drawing/2014/main" id="{3CD4D0DB-C462-45B9-B54A-FB0E69EE25BE}"/>
                </a:ext>
              </a:extLst>
            </p:cNvPr>
            <p:cNvGrpSpPr/>
            <p:nvPr/>
          </p:nvGrpSpPr>
          <p:grpSpPr>
            <a:xfrm>
              <a:off x="8281704" y="1389946"/>
              <a:ext cx="1132859" cy="1223778"/>
              <a:chOff x="7739577" y="1412995"/>
              <a:chExt cx="1132859" cy="1223778"/>
            </a:xfrm>
          </p:grpSpPr>
          <p:sp>
            <p:nvSpPr>
              <p:cNvPr id="21" name="Oval 20">
                <a:hlinkClick r:id="rId23"/>
                <a:extLst>
                  <a:ext uri="{FF2B5EF4-FFF2-40B4-BE49-F238E27FC236}">
                    <a16:creationId xmlns:a16="http://schemas.microsoft.com/office/drawing/2014/main" id="{D0B68335-9779-4966-8924-5F6A5EDFB2BE}"/>
                  </a:ext>
                </a:extLst>
              </p:cNvPr>
              <p:cNvSpPr/>
              <p:nvPr/>
            </p:nvSpPr>
            <p:spPr>
              <a:xfrm>
                <a:off x="7922435" y="1412995"/>
                <a:ext cx="767146" cy="761191"/>
              </a:xfrm>
              <a:prstGeom prst="ellipse">
                <a:avLst/>
              </a:prstGeom>
              <a:solidFill>
                <a:schemeClr val="bg1"/>
              </a:solidFill>
              <a:ln w="762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47" name="Rectangle 46">
                <a:extLst>
                  <a:ext uri="{FF2B5EF4-FFF2-40B4-BE49-F238E27FC236}">
                    <a16:creationId xmlns:a16="http://schemas.microsoft.com/office/drawing/2014/main" id="{76312F95-39CC-419C-996B-6569298DD5AB}"/>
                  </a:ext>
                </a:extLst>
              </p:cNvPr>
              <p:cNvSpPr/>
              <p:nvPr/>
            </p:nvSpPr>
            <p:spPr>
              <a:xfrm>
                <a:off x="7739577" y="2306243"/>
                <a:ext cx="1132859" cy="3305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400" dirty="0">
                    <a:solidFill>
                      <a:schemeClr val="accent1"/>
                    </a:solidFill>
                    <a:hlinkClick r:id="rId23">
                      <a:extLst>
                        <a:ext uri="{A12FA001-AC4F-418D-AE19-62706E023703}">
                          <ahyp:hlinkClr xmlns:ahyp="http://schemas.microsoft.com/office/drawing/2018/hyperlinkcolor" val="tx"/>
                        </a:ext>
                      </a:extLst>
                    </a:hlinkClick>
                  </a:rPr>
                  <a:t>Tech Talks</a:t>
                </a:r>
                <a:endParaRPr lang="en-US" sz="1400" dirty="0">
                  <a:solidFill>
                    <a:schemeClr val="accent1"/>
                  </a:solidFill>
                </a:endParaRPr>
              </a:p>
            </p:txBody>
          </p:sp>
          <p:pic>
            <p:nvPicPr>
              <p:cNvPr id="57" name="Graphic 56" descr="Person with a headset">
                <a:hlinkClick r:id="rId23"/>
                <a:extLst>
                  <a:ext uri="{FF2B5EF4-FFF2-40B4-BE49-F238E27FC236}">
                    <a16:creationId xmlns:a16="http://schemas.microsoft.com/office/drawing/2014/main" id="{74CB0D2B-B709-4D3A-97B2-A9511CC8C231}"/>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8069939" y="1539721"/>
                <a:ext cx="472136" cy="472136"/>
              </a:xfrm>
              <a:prstGeom prst="rect">
                <a:avLst/>
              </a:prstGeom>
            </p:spPr>
          </p:pic>
        </p:grpSp>
        <p:grpSp>
          <p:nvGrpSpPr>
            <p:cNvPr id="10" name="Group 9">
              <a:extLst>
                <a:ext uri="{FF2B5EF4-FFF2-40B4-BE49-F238E27FC236}">
                  <a16:creationId xmlns:a16="http://schemas.microsoft.com/office/drawing/2014/main" id="{DD13119B-2B21-407D-8BBD-36F6F744B342}"/>
                </a:ext>
              </a:extLst>
            </p:cNvPr>
            <p:cNvGrpSpPr/>
            <p:nvPr/>
          </p:nvGrpSpPr>
          <p:grpSpPr>
            <a:xfrm>
              <a:off x="10674785" y="1398169"/>
              <a:ext cx="1132859" cy="1223779"/>
              <a:chOff x="10179729" y="1412994"/>
              <a:chExt cx="1132859" cy="1223779"/>
            </a:xfrm>
          </p:grpSpPr>
          <p:sp>
            <p:nvSpPr>
              <p:cNvPr id="19" name="Oval 18">
                <a:hlinkClick r:id="rId26"/>
                <a:extLst>
                  <a:ext uri="{FF2B5EF4-FFF2-40B4-BE49-F238E27FC236}">
                    <a16:creationId xmlns:a16="http://schemas.microsoft.com/office/drawing/2014/main" id="{848C94B8-920C-4C79-A191-C38B2E9BD534}"/>
                  </a:ext>
                </a:extLst>
              </p:cNvPr>
              <p:cNvSpPr/>
              <p:nvPr/>
            </p:nvSpPr>
            <p:spPr>
              <a:xfrm>
                <a:off x="10362587" y="1412994"/>
                <a:ext cx="767146" cy="761191"/>
              </a:xfrm>
              <a:prstGeom prst="ellipse">
                <a:avLst/>
              </a:prstGeom>
              <a:solidFill>
                <a:schemeClr val="bg1"/>
              </a:solidFill>
              <a:ln w="762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49" name="Rectangle 48">
                <a:extLst>
                  <a:ext uri="{FF2B5EF4-FFF2-40B4-BE49-F238E27FC236}">
                    <a16:creationId xmlns:a16="http://schemas.microsoft.com/office/drawing/2014/main" id="{972BC95E-08F9-4E10-9C4D-11AFE2E170A6}"/>
                  </a:ext>
                </a:extLst>
              </p:cNvPr>
              <p:cNvSpPr/>
              <p:nvPr/>
            </p:nvSpPr>
            <p:spPr>
              <a:xfrm>
                <a:off x="10179729" y="2306243"/>
                <a:ext cx="1132859" cy="3305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accent1"/>
                    </a:solidFill>
                  </a:rPr>
                  <a:t>Community</a:t>
                </a:r>
              </a:p>
            </p:txBody>
          </p:sp>
          <p:pic>
            <p:nvPicPr>
              <p:cNvPr id="59" name="Graphic 58" descr="Team of three people">
                <a:hlinkClick r:id="rId26"/>
                <a:extLst>
                  <a:ext uri="{FF2B5EF4-FFF2-40B4-BE49-F238E27FC236}">
                    <a16:creationId xmlns:a16="http://schemas.microsoft.com/office/drawing/2014/main" id="{D82D639D-9D7C-4636-9E2C-B05FF7911179}"/>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10495759" y="1514527"/>
                <a:ext cx="516283" cy="516283"/>
              </a:xfrm>
              <a:prstGeom prst="rect">
                <a:avLst/>
              </a:prstGeom>
            </p:spPr>
          </p:pic>
        </p:grpSp>
        <p:grpSp>
          <p:nvGrpSpPr>
            <p:cNvPr id="9" name="Group 8">
              <a:extLst>
                <a:ext uri="{FF2B5EF4-FFF2-40B4-BE49-F238E27FC236}">
                  <a16:creationId xmlns:a16="http://schemas.microsoft.com/office/drawing/2014/main" id="{9A4B8458-FC4F-431A-97A3-B9A6C06FC148}"/>
                </a:ext>
              </a:extLst>
            </p:cNvPr>
            <p:cNvGrpSpPr/>
            <p:nvPr/>
          </p:nvGrpSpPr>
          <p:grpSpPr>
            <a:xfrm>
              <a:off x="9448222" y="1389946"/>
              <a:ext cx="1132859" cy="1223778"/>
              <a:chOff x="8191883" y="1412568"/>
              <a:chExt cx="1132859" cy="1223778"/>
            </a:xfrm>
          </p:grpSpPr>
          <p:sp>
            <p:nvSpPr>
              <p:cNvPr id="20" name="Oval 19">
                <a:hlinkClick r:id="rId29"/>
                <a:extLst>
                  <a:ext uri="{FF2B5EF4-FFF2-40B4-BE49-F238E27FC236}">
                    <a16:creationId xmlns:a16="http://schemas.microsoft.com/office/drawing/2014/main" id="{60FD5445-6FD5-43D6-8656-52A7E1CE61C9}"/>
                  </a:ext>
                </a:extLst>
              </p:cNvPr>
              <p:cNvSpPr/>
              <p:nvPr/>
            </p:nvSpPr>
            <p:spPr>
              <a:xfrm>
                <a:off x="8374741" y="1412568"/>
                <a:ext cx="767146" cy="761191"/>
              </a:xfrm>
              <a:prstGeom prst="ellipse">
                <a:avLst/>
              </a:prstGeom>
              <a:solidFill>
                <a:schemeClr val="bg1"/>
              </a:solidFill>
              <a:ln w="762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48" name="Rectangle 47">
                <a:extLst>
                  <a:ext uri="{FF2B5EF4-FFF2-40B4-BE49-F238E27FC236}">
                    <a16:creationId xmlns:a16="http://schemas.microsoft.com/office/drawing/2014/main" id="{9D7DFFB2-2A20-44F6-B076-2A46E6AF5FEB}"/>
                  </a:ext>
                </a:extLst>
              </p:cNvPr>
              <p:cNvSpPr/>
              <p:nvPr/>
            </p:nvSpPr>
            <p:spPr>
              <a:xfrm>
                <a:off x="8191883" y="2305816"/>
                <a:ext cx="1132859" cy="3305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accent1"/>
                    </a:solidFill>
                  </a:rPr>
                  <a:t>Team Blogs</a:t>
                </a:r>
              </a:p>
            </p:txBody>
          </p:sp>
          <p:pic>
            <p:nvPicPr>
              <p:cNvPr id="61" name="Graphic 60" descr="Contract">
                <a:hlinkClick r:id="rId29"/>
                <a:extLst>
                  <a:ext uri="{FF2B5EF4-FFF2-40B4-BE49-F238E27FC236}">
                    <a16:creationId xmlns:a16="http://schemas.microsoft.com/office/drawing/2014/main" id="{BA962754-C719-4DCA-999D-D378FE420736}"/>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8501421" y="1533056"/>
                <a:ext cx="516283" cy="516283"/>
              </a:xfrm>
              <a:prstGeom prst="rect">
                <a:avLst/>
              </a:prstGeom>
            </p:spPr>
          </p:pic>
        </p:grpSp>
      </p:grpSp>
      <p:sp>
        <p:nvSpPr>
          <p:cNvPr id="42" name="Rectangle 41">
            <a:extLst>
              <a:ext uri="{FF2B5EF4-FFF2-40B4-BE49-F238E27FC236}">
                <a16:creationId xmlns:a16="http://schemas.microsoft.com/office/drawing/2014/main" id="{4CEC8C20-05C9-4587-BD7D-84F6C72442B0}"/>
              </a:ext>
            </a:extLst>
          </p:cNvPr>
          <p:cNvSpPr/>
          <p:nvPr/>
        </p:nvSpPr>
        <p:spPr>
          <a:xfrm>
            <a:off x="3569248" y="3797533"/>
            <a:ext cx="8288396" cy="2378254"/>
          </a:xfrm>
          <a:prstGeom prst="rect">
            <a:avLst/>
          </a:prstGeom>
          <a:solidFill>
            <a:schemeClr val="bg1"/>
          </a:solid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bIns="144000" rtlCol="0" anchor="b"/>
          <a:lstStyle/>
          <a:p>
            <a:pPr algn="ctr"/>
            <a:r>
              <a:rPr lang="en-US" sz="2400" b="1" dirty="0">
                <a:solidFill>
                  <a:schemeClr val="tx1"/>
                </a:solidFill>
              </a:rPr>
              <a:t>Microsoft Support Plans</a:t>
            </a:r>
          </a:p>
        </p:txBody>
      </p:sp>
      <p:grpSp>
        <p:nvGrpSpPr>
          <p:cNvPr id="3" name="Group 2">
            <a:extLst>
              <a:ext uri="{FF2B5EF4-FFF2-40B4-BE49-F238E27FC236}">
                <a16:creationId xmlns:a16="http://schemas.microsoft.com/office/drawing/2014/main" id="{C25532B0-0B86-40CC-9833-646AE4F4F711}"/>
              </a:ext>
            </a:extLst>
          </p:cNvPr>
          <p:cNvGrpSpPr/>
          <p:nvPr/>
        </p:nvGrpSpPr>
        <p:grpSpPr>
          <a:xfrm>
            <a:off x="5284377" y="4069570"/>
            <a:ext cx="4838952" cy="1455645"/>
            <a:chOff x="5217377" y="4154944"/>
            <a:chExt cx="4935983" cy="1484834"/>
          </a:xfrm>
        </p:grpSpPr>
        <p:sp>
          <p:nvSpPr>
            <p:cNvPr id="50" name="Rectangle 49">
              <a:hlinkClick r:id="rId32"/>
              <a:extLst>
                <a:ext uri="{FF2B5EF4-FFF2-40B4-BE49-F238E27FC236}">
                  <a16:creationId xmlns:a16="http://schemas.microsoft.com/office/drawing/2014/main" id="{749ECD19-C583-4126-8442-A44E813C00B1}"/>
                </a:ext>
              </a:extLst>
            </p:cNvPr>
            <p:cNvSpPr/>
            <p:nvPr/>
          </p:nvSpPr>
          <p:spPr>
            <a:xfrm>
              <a:off x="5217377" y="4825091"/>
              <a:ext cx="1440000" cy="8146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32688" rtl="0" eaLnBrk="1" latinLnBrk="0" hangingPunct="1">
                <a:defRPr sz="1836" kern="1200">
                  <a:solidFill>
                    <a:schemeClr val="lt1"/>
                  </a:solidFill>
                  <a:latin typeface="+mn-lt"/>
                  <a:ea typeface="+mn-ea"/>
                  <a:cs typeface="+mn-cs"/>
                </a:defRPr>
              </a:lvl1pPr>
              <a:lvl2pPr marL="466344" algn="l" defTabSz="932688" rtl="0" eaLnBrk="1" latinLnBrk="0" hangingPunct="1">
                <a:defRPr sz="1836" kern="1200">
                  <a:solidFill>
                    <a:schemeClr val="lt1"/>
                  </a:solidFill>
                  <a:latin typeface="+mn-lt"/>
                  <a:ea typeface="+mn-ea"/>
                  <a:cs typeface="+mn-cs"/>
                </a:defRPr>
              </a:lvl2pPr>
              <a:lvl3pPr marL="932688" algn="l" defTabSz="932688" rtl="0" eaLnBrk="1" latinLnBrk="0" hangingPunct="1">
                <a:defRPr sz="1836" kern="1200">
                  <a:solidFill>
                    <a:schemeClr val="lt1"/>
                  </a:solidFill>
                  <a:latin typeface="+mn-lt"/>
                  <a:ea typeface="+mn-ea"/>
                  <a:cs typeface="+mn-cs"/>
                </a:defRPr>
              </a:lvl3pPr>
              <a:lvl4pPr marL="1399032" algn="l" defTabSz="932688" rtl="0" eaLnBrk="1" latinLnBrk="0" hangingPunct="1">
                <a:defRPr sz="1836" kern="1200">
                  <a:solidFill>
                    <a:schemeClr val="lt1"/>
                  </a:solidFill>
                  <a:latin typeface="+mn-lt"/>
                  <a:ea typeface="+mn-ea"/>
                  <a:cs typeface="+mn-cs"/>
                </a:defRPr>
              </a:lvl4pPr>
              <a:lvl5pPr marL="1865376" algn="l" defTabSz="932688" rtl="0" eaLnBrk="1" latinLnBrk="0" hangingPunct="1">
                <a:defRPr sz="1836" kern="1200">
                  <a:solidFill>
                    <a:schemeClr val="lt1"/>
                  </a:solidFill>
                  <a:latin typeface="+mn-lt"/>
                  <a:ea typeface="+mn-ea"/>
                  <a:cs typeface="+mn-cs"/>
                </a:defRPr>
              </a:lvl5pPr>
              <a:lvl6pPr marL="2331720" algn="l" defTabSz="932688" rtl="0" eaLnBrk="1" latinLnBrk="0" hangingPunct="1">
                <a:defRPr sz="1836" kern="1200">
                  <a:solidFill>
                    <a:schemeClr val="lt1"/>
                  </a:solidFill>
                  <a:latin typeface="+mn-lt"/>
                  <a:ea typeface="+mn-ea"/>
                  <a:cs typeface="+mn-cs"/>
                </a:defRPr>
              </a:lvl6pPr>
              <a:lvl7pPr marL="2798064" algn="l" defTabSz="932688" rtl="0" eaLnBrk="1" latinLnBrk="0" hangingPunct="1">
                <a:defRPr sz="1836" kern="1200">
                  <a:solidFill>
                    <a:schemeClr val="lt1"/>
                  </a:solidFill>
                  <a:latin typeface="+mn-lt"/>
                  <a:ea typeface="+mn-ea"/>
                  <a:cs typeface="+mn-cs"/>
                </a:defRPr>
              </a:lvl7pPr>
              <a:lvl8pPr marL="3264408" algn="l" defTabSz="932688" rtl="0" eaLnBrk="1" latinLnBrk="0" hangingPunct="1">
                <a:defRPr sz="1836" kern="1200">
                  <a:solidFill>
                    <a:schemeClr val="lt1"/>
                  </a:solidFill>
                  <a:latin typeface="+mn-lt"/>
                  <a:ea typeface="+mn-ea"/>
                  <a:cs typeface="+mn-cs"/>
                </a:defRPr>
              </a:lvl8pPr>
              <a:lvl9pPr marL="3730752" algn="l" defTabSz="932688" rtl="0" eaLnBrk="1" latinLnBrk="0" hangingPunct="1">
                <a:defRPr sz="1836" kern="1200">
                  <a:solidFill>
                    <a:schemeClr val="lt1"/>
                  </a:solidFill>
                  <a:latin typeface="+mn-lt"/>
                  <a:ea typeface="+mn-ea"/>
                  <a:cs typeface="+mn-cs"/>
                </a:defRPr>
              </a:lvl9pPr>
            </a:lstStyle>
            <a:p>
              <a:pPr algn="ctr"/>
              <a:r>
                <a:rPr lang="en-US" sz="1372"/>
                <a:t>Subscription</a:t>
              </a:r>
            </a:p>
          </p:txBody>
        </p:sp>
        <p:sp>
          <p:nvSpPr>
            <p:cNvPr id="52" name="Rectangle 51">
              <a:hlinkClick r:id="rId33"/>
              <a:extLst>
                <a:ext uri="{FF2B5EF4-FFF2-40B4-BE49-F238E27FC236}">
                  <a16:creationId xmlns:a16="http://schemas.microsoft.com/office/drawing/2014/main" id="{5E823BEC-E1A3-4BD3-BB1A-CB7EE5B12261}"/>
                </a:ext>
              </a:extLst>
            </p:cNvPr>
            <p:cNvSpPr/>
            <p:nvPr/>
          </p:nvSpPr>
          <p:spPr>
            <a:xfrm>
              <a:off x="6966137" y="4490322"/>
              <a:ext cx="1440000" cy="113627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32688" rtl="0" eaLnBrk="1" latinLnBrk="0" hangingPunct="1">
                <a:defRPr sz="1836" kern="1200">
                  <a:solidFill>
                    <a:schemeClr val="lt1"/>
                  </a:solidFill>
                  <a:latin typeface="+mn-lt"/>
                  <a:ea typeface="+mn-ea"/>
                  <a:cs typeface="+mn-cs"/>
                </a:defRPr>
              </a:lvl1pPr>
              <a:lvl2pPr marL="466344" algn="l" defTabSz="932688" rtl="0" eaLnBrk="1" latinLnBrk="0" hangingPunct="1">
                <a:defRPr sz="1836" kern="1200">
                  <a:solidFill>
                    <a:schemeClr val="lt1"/>
                  </a:solidFill>
                  <a:latin typeface="+mn-lt"/>
                  <a:ea typeface="+mn-ea"/>
                  <a:cs typeface="+mn-cs"/>
                </a:defRPr>
              </a:lvl2pPr>
              <a:lvl3pPr marL="932688" algn="l" defTabSz="932688" rtl="0" eaLnBrk="1" latinLnBrk="0" hangingPunct="1">
                <a:defRPr sz="1836" kern="1200">
                  <a:solidFill>
                    <a:schemeClr val="lt1"/>
                  </a:solidFill>
                  <a:latin typeface="+mn-lt"/>
                  <a:ea typeface="+mn-ea"/>
                  <a:cs typeface="+mn-cs"/>
                </a:defRPr>
              </a:lvl3pPr>
              <a:lvl4pPr marL="1399032" algn="l" defTabSz="932688" rtl="0" eaLnBrk="1" latinLnBrk="0" hangingPunct="1">
                <a:defRPr sz="1836" kern="1200">
                  <a:solidFill>
                    <a:schemeClr val="lt1"/>
                  </a:solidFill>
                  <a:latin typeface="+mn-lt"/>
                  <a:ea typeface="+mn-ea"/>
                  <a:cs typeface="+mn-cs"/>
                </a:defRPr>
              </a:lvl4pPr>
              <a:lvl5pPr marL="1865376" algn="l" defTabSz="932688" rtl="0" eaLnBrk="1" latinLnBrk="0" hangingPunct="1">
                <a:defRPr sz="1836" kern="1200">
                  <a:solidFill>
                    <a:schemeClr val="lt1"/>
                  </a:solidFill>
                  <a:latin typeface="+mn-lt"/>
                  <a:ea typeface="+mn-ea"/>
                  <a:cs typeface="+mn-cs"/>
                </a:defRPr>
              </a:lvl5pPr>
              <a:lvl6pPr marL="2331720" algn="l" defTabSz="932688" rtl="0" eaLnBrk="1" latinLnBrk="0" hangingPunct="1">
                <a:defRPr sz="1836" kern="1200">
                  <a:solidFill>
                    <a:schemeClr val="lt1"/>
                  </a:solidFill>
                  <a:latin typeface="+mn-lt"/>
                  <a:ea typeface="+mn-ea"/>
                  <a:cs typeface="+mn-cs"/>
                </a:defRPr>
              </a:lvl6pPr>
              <a:lvl7pPr marL="2798064" algn="l" defTabSz="932688" rtl="0" eaLnBrk="1" latinLnBrk="0" hangingPunct="1">
                <a:defRPr sz="1836" kern="1200">
                  <a:solidFill>
                    <a:schemeClr val="lt1"/>
                  </a:solidFill>
                  <a:latin typeface="+mn-lt"/>
                  <a:ea typeface="+mn-ea"/>
                  <a:cs typeface="+mn-cs"/>
                </a:defRPr>
              </a:lvl7pPr>
              <a:lvl8pPr marL="3264408" algn="l" defTabSz="932688" rtl="0" eaLnBrk="1" latinLnBrk="0" hangingPunct="1">
                <a:defRPr sz="1836" kern="1200">
                  <a:solidFill>
                    <a:schemeClr val="lt1"/>
                  </a:solidFill>
                  <a:latin typeface="+mn-lt"/>
                  <a:ea typeface="+mn-ea"/>
                  <a:cs typeface="+mn-cs"/>
                </a:defRPr>
              </a:lvl8pPr>
              <a:lvl9pPr marL="3730752" algn="l" defTabSz="932688" rtl="0" eaLnBrk="1" latinLnBrk="0" hangingPunct="1">
                <a:defRPr sz="1836" kern="1200">
                  <a:solidFill>
                    <a:schemeClr val="lt1"/>
                  </a:solidFill>
                  <a:latin typeface="+mn-lt"/>
                  <a:ea typeface="+mn-ea"/>
                  <a:cs typeface="+mn-cs"/>
                </a:defRPr>
              </a:lvl9pPr>
            </a:lstStyle>
            <a:p>
              <a:pPr algn="ctr"/>
              <a:r>
                <a:rPr lang="en-US" sz="1372"/>
                <a:t>Professional Direct</a:t>
              </a:r>
            </a:p>
          </p:txBody>
        </p:sp>
        <p:sp>
          <p:nvSpPr>
            <p:cNvPr id="54" name="Rectangle 53">
              <a:hlinkClick r:id="rId34"/>
              <a:extLst>
                <a:ext uri="{FF2B5EF4-FFF2-40B4-BE49-F238E27FC236}">
                  <a16:creationId xmlns:a16="http://schemas.microsoft.com/office/drawing/2014/main" id="{B67E333F-86EB-46EF-921F-24412415767A}"/>
                </a:ext>
              </a:extLst>
            </p:cNvPr>
            <p:cNvSpPr/>
            <p:nvPr/>
          </p:nvSpPr>
          <p:spPr>
            <a:xfrm>
              <a:off x="8713360" y="4154944"/>
              <a:ext cx="1440000" cy="144714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32688" rtl="0" eaLnBrk="1" latinLnBrk="0" hangingPunct="1">
                <a:defRPr sz="1836" kern="1200">
                  <a:solidFill>
                    <a:schemeClr val="lt1"/>
                  </a:solidFill>
                  <a:latin typeface="+mn-lt"/>
                  <a:ea typeface="+mn-ea"/>
                  <a:cs typeface="+mn-cs"/>
                </a:defRPr>
              </a:lvl1pPr>
              <a:lvl2pPr marL="466344" algn="l" defTabSz="932688" rtl="0" eaLnBrk="1" latinLnBrk="0" hangingPunct="1">
                <a:defRPr sz="1836" kern="1200">
                  <a:solidFill>
                    <a:schemeClr val="lt1"/>
                  </a:solidFill>
                  <a:latin typeface="+mn-lt"/>
                  <a:ea typeface="+mn-ea"/>
                  <a:cs typeface="+mn-cs"/>
                </a:defRPr>
              </a:lvl2pPr>
              <a:lvl3pPr marL="932688" algn="l" defTabSz="932688" rtl="0" eaLnBrk="1" latinLnBrk="0" hangingPunct="1">
                <a:defRPr sz="1836" kern="1200">
                  <a:solidFill>
                    <a:schemeClr val="lt1"/>
                  </a:solidFill>
                  <a:latin typeface="+mn-lt"/>
                  <a:ea typeface="+mn-ea"/>
                  <a:cs typeface="+mn-cs"/>
                </a:defRPr>
              </a:lvl3pPr>
              <a:lvl4pPr marL="1399032" algn="l" defTabSz="932688" rtl="0" eaLnBrk="1" latinLnBrk="0" hangingPunct="1">
                <a:defRPr sz="1836" kern="1200">
                  <a:solidFill>
                    <a:schemeClr val="lt1"/>
                  </a:solidFill>
                  <a:latin typeface="+mn-lt"/>
                  <a:ea typeface="+mn-ea"/>
                  <a:cs typeface="+mn-cs"/>
                </a:defRPr>
              </a:lvl4pPr>
              <a:lvl5pPr marL="1865376" algn="l" defTabSz="932688" rtl="0" eaLnBrk="1" latinLnBrk="0" hangingPunct="1">
                <a:defRPr sz="1836" kern="1200">
                  <a:solidFill>
                    <a:schemeClr val="lt1"/>
                  </a:solidFill>
                  <a:latin typeface="+mn-lt"/>
                  <a:ea typeface="+mn-ea"/>
                  <a:cs typeface="+mn-cs"/>
                </a:defRPr>
              </a:lvl5pPr>
              <a:lvl6pPr marL="2331720" algn="l" defTabSz="932688" rtl="0" eaLnBrk="1" latinLnBrk="0" hangingPunct="1">
                <a:defRPr sz="1836" kern="1200">
                  <a:solidFill>
                    <a:schemeClr val="lt1"/>
                  </a:solidFill>
                  <a:latin typeface="+mn-lt"/>
                  <a:ea typeface="+mn-ea"/>
                  <a:cs typeface="+mn-cs"/>
                </a:defRPr>
              </a:lvl6pPr>
              <a:lvl7pPr marL="2798064" algn="l" defTabSz="932688" rtl="0" eaLnBrk="1" latinLnBrk="0" hangingPunct="1">
                <a:defRPr sz="1836" kern="1200">
                  <a:solidFill>
                    <a:schemeClr val="lt1"/>
                  </a:solidFill>
                  <a:latin typeface="+mn-lt"/>
                  <a:ea typeface="+mn-ea"/>
                  <a:cs typeface="+mn-cs"/>
                </a:defRPr>
              </a:lvl7pPr>
              <a:lvl8pPr marL="3264408" algn="l" defTabSz="932688" rtl="0" eaLnBrk="1" latinLnBrk="0" hangingPunct="1">
                <a:defRPr sz="1836" kern="1200">
                  <a:solidFill>
                    <a:schemeClr val="lt1"/>
                  </a:solidFill>
                  <a:latin typeface="+mn-lt"/>
                  <a:ea typeface="+mn-ea"/>
                  <a:cs typeface="+mn-cs"/>
                </a:defRPr>
              </a:lvl8pPr>
              <a:lvl9pPr marL="3730752" algn="l" defTabSz="932688" rtl="0" eaLnBrk="1" latinLnBrk="0" hangingPunct="1">
                <a:defRPr sz="1836" kern="1200">
                  <a:solidFill>
                    <a:schemeClr val="lt1"/>
                  </a:solidFill>
                  <a:latin typeface="+mn-lt"/>
                  <a:ea typeface="+mn-ea"/>
                  <a:cs typeface="+mn-cs"/>
                </a:defRPr>
              </a:lvl9pPr>
            </a:lstStyle>
            <a:p>
              <a:pPr algn="ctr"/>
              <a:r>
                <a:rPr lang="en-US" sz="1372"/>
                <a:t>Unified Support</a:t>
              </a:r>
            </a:p>
          </p:txBody>
        </p:sp>
      </p:grpSp>
    </p:spTree>
    <p:extLst>
      <p:ext uri="{BB962C8B-B14F-4D97-AF65-F5344CB8AC3E}">
        <p14:creationId xmlns:p14="http://schemas.microsoft.com/office/powerpoint/2010/main" val="204031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10FE8-BF09-4146-B084-66CB05B66FD9}"/>
              </a:ext>
            </a:extLst>
          </p:cNvPr>
          <p:cNvSpPr>
            <a:spLocks noGrp="1"/>
          </p:cNvSpPr>
          <p:nvPr>
            <p:ph type="title"/>
          </p:nvPr>
        </p:nvSpPr>
        <p:spPr/>
        <p:txBody>
          <a:bodyPr/>
          <a:lstStyle/>
          <a:p>
            <a:r>
              <a:rPr lang="en-US" dirty="0"/>
              <a:t>Choose the right support plan for your needs</a:t>
            </a:r>
            <a:endParaRPr lang="en-GB" dirty="0"/>
          </a:p>
        </p:txBody>
      </p:sp>
      <p:pic>
        <p:nvPicPr>
          <p:cNvPr id="4" name="Picture 3">
            <a:extLst>
              <a:ext uri="{FF2B5EF4-FFF2-40B4-BE49-F238E27FC236}">
                <a16:creationId xmlns:a16="http://schemas.microsoft.com/office/drawing/2014/main" id="{D2CBAB2E-4E9B-4965-8320-3DD3D33648F1}"/>
              </a:ext>
            </a:extLst>
          </p:cNvPr>
          <p:cNvPicPr>
            <a:picLocks noChangeAspect="1"/>
          </p:cNvPicPr>
          <p:nvPr/>
        </p:nvPicPr>
        <p:blipFill>
          <a:blip r:embed="rId3"/>
          <a:stretch>
            <a:fillRect/>
          </a:stretch>
        </p:blipFill>
        <p:spPr>
          <a:xfrm>
            <a:off x="1596000" y="1064084"/>
            <a:ext cx="9000000" cy="5302454"/>
          </a:xfrm>
          <a:prstGeom prst="rect">
            <a:avLst/>
          </a:prstGeom>
        </p:spPr>
      </p:pic>
      <p:sp>
        <p:nvSpPr>
          <p:cNvPr id="67" name="TextBox 66">
            <a:extLst>
              <a:ext uri="{FF2B5EF4-FFF2-40B4-BE49-F238E27FC236}">
                <a16:creationId xmlns:a16="http://schemas.microsoft.com/office/drawing/2014/main" id="{9598B9D6-B01E-4590-8142-11DFE5A5B35A}"/>
              </a:ext>
            </a:extLst>
          </p:cNvPr>
          <p:cNvSpPr txBox="1"/>
          <p:nvPr/>
        </p:nvSpPr>
        <p:spPr>
          <a:xfrm>
            <a:off x="0" y="6366538"/>
            <a:ext cx="12192000" cy="307777"/>
          </a:xfrm>
          <a:prstGeom prst="rect">
            <a:avLst/>
          </a:prstGeom>
          <a:noFill/>
        </p:spPr>
        <p:txBody>
          <a:bodyPr wrap="square">
            <a:spAutoFit/>
          </a:bodyPr>
          <a:lstStyle/>
          <a:p>
            <a:pPr algn="ctr"/>
            <a:r>
              <a:rPr lang="en-US" sz="1400" i="1" dirty="0"/>
              <a:t>Compare the Microsoft support plans using: </a:t>
            </a:r>
            <a:r>
              <a:rPr lang="en-US" sz="1400" i="1" dirty="0">
                <a:hlinkClick r:id="rId4"/>
              </a:rPr>
              <a:t>https://dynamics.microsoft.com/en-us/support/plans/</a:t>
            </a:r>
            <a:endParaRPr lang="en-US" sz="1400" i="1" dirty="0"/>
          </a:p>
        </p:txBody>
      </p:sp>
    </p:spTree>
    <p:extLst>
      <p:ext uri="{BB962C8B-B14F-4D97-AF65-F5344CB8AC3E}">
        <p14:creationId xmlns:p14="http://schemas.microsoft.com/office/powerpoint/2010/main" val="41584449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2" name="Table 22">
            <a:extLst>
              <a:ext uri="{FF2B5EF4-FFF2-40B4-BE49-F238E27FC236}">
                <a16:creationId xmlns:a16="http://schemas.microsoft.com/office/drawing/2014/main" id="{0984DB35-049C-4658-A519-0B862D4BEFBB}"/>
              </a:ext>
            </a:extLst>
          </p:cNvPr>
          <p:cNvGraphicFramePr>
            <a:graphicFrameLocks noGrp="1"/>
          </p:cNvGraphicFramePr>
          <p:nvPr>
            <p:extLst>
              <p:ext uri="{D42A27DB-BD31-4B8C-83A1-F6EECF244321}">
                <p14:modId xmlns:p14="http://schemas.microsoft.com/office/powerpoint/2010/main" val="3800496355"/>
              </p:ext>
            </p:extLst>
          </p:nvPr>
        </p:nvGraphicFramePr>
        <p:xfrm>
          <a:off x="1056000" y="1951836"/>
          <a:ext cx="10080000" cy="3044530"/>
        </p:xfrm>
        <a:graphic>
          <a:graphicData uri="http://schemas.openxmlformats.org/drawingml/2006/table">
            <a:tbl>
              <a:tblPr firstRow="1" bandRow="1"/>
              <a:tblGrid>
                <a:gridCol w="2016000">
                  <a:extLst>
                    <a:ext uri="{9D8B030D-6E8A-4147-A177-3AD203B41FA5}">
                      <a16:colId xmlns:a16="http://schemas.microsoft.com/office/drawing/2014/main" val="3166098009"/>
                    </a:ext>
                  </a:extLst>
                </a:gridCol>
                <a:gridCol w="2016000">
                  <a:extLst>
                    <a:ext uri="{9D8B030D-6E8A-4147-A177-3AD203B41FA5}">
                      <a16:colId xmlns:a16="http://schemas.microsoft.com/office/drawing/2014/main" val="2642307831"/>
                    </a:ext>
                  </a:extLst>
                </a:gridCol>
                <a:gridCol w="2016000">
                  <a:extLst>
                    <a:ext uri="{9D8B030D-6E8A-4147-A177-3AD203B41FA5}">
                      <a16:colId xmlns:a16="http://schemas.microsoft.com/office/drawing/2014/main" val="3323222277"/>
                    </a:ext>
                  </a:extLst>
                </a:gridCol>
                <a:gridCol w="2016000">
                  <a:extLst>
                    <a:ext uri="{9D8B030D-6E8A-4147-A177-3AD203B41FA5}">
                      <a16:colId xmlns:a16="http://schemas.microsoft.com/office/drawing/2014/main" val="388473478"/>
                    </a:ext>
                  </a:extLst>
                </a:gridCol>
                <a:gridCol w="2016000">
                  <a:extLst>
                    <a:ext uri="{9D8B030D-6E8A-4147-A177-3AD203B41FA5}">
                      <a16:colId xmlns:a16="http://schemas.microsoft.com/office/drawing/2014/main" val="1566298720"/>
                    </a:ext>
                  </a:extLst>
                </a:gridCol>
              </a:tblGrid>
              <a:tr h="546141">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lang="en-US" sz="1600" b="1" i="1" dirty="0">
                        <a:solidFill>
                          <a:schemeClr val="tx1"/>
                        </a:solidFill>
                        <a:highlight>
                          <a:srgbClr val="FFFF00"/>
                        </a:highlight>
                      </a:endParaRPr>
                    </a:p>
                  </a:txBody>
                  <a:tcPr marT="144000" marB="144000">
                    <a:lnL w="12700" cmpd="sng">
                      <a:noFill/>
                      <a:prstDash val="solid"/>
                    </a:lnL>
                    <a:lnR w="3175" cap="flat" cmpd="sng" algn="ctr">
                      <a:solidFill>
                        <a:schemeClr val="tx1"/>
                      </a:solidFill>
                      <a:prstDash val="dash"/>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lang="en-US" sz="1600" b="1" i="1" dirty="0">
                        <a:solidFill>
                          <a:schemeClr val="tx1"/>
                        </a:solidFill>
                        <a:highlight>
                          <a:srgbClr val="FFFF00"/>
                        </a:highlight>
                      </a:endParaRPr>
                    </a:p>
                  </a:txBody>
                  <a:tcPr marT="144000" marB="144000">
                    <a:lnL w="3175" cap="flat" cmpd="sng" algn="ctr">
                      <a:solidFill>
                        <a:schemeClr val="tx1"/>
                      </a:solidFill>
                      <a:prstDash val="dash"/>
                      <a:round/>
                      <a:headEnd type="none" w="med" len="med"/>
                      <a:tailEnd type="none" w="med" len="med"/>
                    </a:lnL>
                    <a:lnR w="3175" cap="flat" cmpd="sng" algn="ctr">
                      <a:solidFill>
                        <a:schemeClr val="tx1"/>
                      </a:solidFill>
                      <a:prstDash val="dash"/>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ctr"/>
                      <a:endParaRPr lang="en-US" sz="1600" dirty="0">
                        <a:solidFill>
                          <a:schemeClr val="tx1"/>
                        </a:solidFill>
                      </a:endParaRPr>
                    </a:p>
                  </a:txBody>
                  <a:tcPr marT="144000" marB="144000">
                    <a:lnL w="3175" cap="flat" cmpd="sng" algn="ctr">
                      <a:solidFill>
                        <a:schemeClr val="tx1"/>
                      </a:solidFill>
                      <a:prstDash val="dash"/>
                      <a:round/>
                      <a:headEnd type="none" w="med" len="med"/>
                      <a:tailEnd type="none" w="med" len="med"/>
                    </a:lnL>
                    <a:lnR w="3175" cap="flat" cmpd="sng" algn="ctr">
                      <a:solidFill>
                        <a:schemeClr val="tx1"/>
                      </a:solidFill>
                      <a:prstDash val="dash"/>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lang="en-US" sz="1600" b="1" dirty="0">
                        <a:solidFill>
                          <a:schemeClr val="tx1"/>
                        </a:solidFill>
                      </a:endParaRPr>
                    </a:p>
                  </a:txBody>
                  <a:tcPr marT="144000" marB="144000">
                    <a:lnL w="3175" cap="flat" cmpd="sng" algn="ctr">
                      <a:solidFill>
                        <a:schemeClr val="tx1"/>
                      </a:solidFill>
                      <a:prstDash val="dash"/>
                      <a:round/>
                      <a:headEnd type="none" w="med" len="med"/>
                      <a:tailEnd type="none" w="med" len="med"/>
                    </a:lnL>
                    <a:lnR w="3175" cap="flat" cmpd="sng" algn="ctr">
                      <a:solidFill>
                        <a:schemeClr val="tx1"/>
                      </a:solidFill>
                      <a:prstDash val="dash"/>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lang="en-US" sz="1600" b="1" dirty="0">
                        <a:solidFill>
                          <a:schemeClr val="tx1"/>
                        </a:solidFill>
                      </a:endParaRPr>
                    </a:p>
                  </a:txBody>
                  <a:tcPr marT="144000" marB="144000">
                    <a:lnL w="3175" cap="flat" cmpd="sng" algn="ctr">
                      <a:solidFill>
                        <a:schemeClr val="tx1"/>
                      </a:solidFill>
                      <a:prstDash val="dash"/>
                      <a:round/>
                      <a:headEnd type="none" w="med" len="med"/>
                      <a:tailEnd type="none" w="med" len="me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706579832"/>
                  </a:ext>
                </a:extLst>
              </a:tr>
              <a:tr h="546141">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1600" b="1" dirty="0"/>
                        <a:t>The Account Executive</a:t>
                      </a:r>
                    </a:p>
                  </a:txBody>
                  <a:tcPr marT="144000" marB="144000">
                    <a:lnL w="12700" cmpd="sng">
                      <a:noFill/>
                      <a:prstDash val="solid"/>
                    </a:lnL>
                    <a:lnR w="3175" cap="flat" cmpd="sng" algn="ctr">
                      <a:solidFill>
                        <a:schemeClr val="tx1"/>
                      </a:solidFill>
                      <a:prstDash val="dash"/>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1600" b="1" i="0" dirty="0">
                          <a:solidFill>
                            <a:schemeClr val="tx1"/>
                          </a:solidFill>
                        </a:rPr>
                        <a:t>The Solution Sales Professional</a:t>
                      </a:r>
                      <a:endParaRPr lang="en-US" sz="1600" b="1" i="0" dirty="0">
                        <a:solidFill>
                          <a:schemeClr val="tx1"/>
                        </a:solidFill>
                        <a:highlight>
                          <a:srgbClr val="FFFF00"/>
                        </a:highlight>
                      </a:endParaRPr>
                    </a:p>
                  </a:txBody>
                  <a:tcPr marT="144000" marB="144000">
                    <a:lnL w="3175" cap="flat" cmpd="sng" algn="ctr">
                      <a:solidFill>
                        <a:schemeClr val="tx1"/>
                      </a:solidFill>
                      <a:prstDash val="dash"/>
                      <a:round/>
                      <a:headEnd type="none" w="med" len="med"/>
                      <a:tailEnd type="none" w="med" len="med"/>
                    </a:lnL>
                    <a:lnR w="3175" cap="flat" cmpd="sng" algn="ctr">
                      <a:solidFill>
                        <a:schemeClr val="tx1"/>
                      </a:solidFill>
                      <a:prstDash val="dash"/>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ctr"/>
                      <a:r>
                        <a:rPr lang="en-US" sz="1600" b="1" dirty="0"/>
                        <a:t>The Customer Success Manager</a:t>
                      </a:r>
                      <a:endParaRPr lang="en-US" sz="1600" dirty="0">
                        <a:solidFill>
                          <a:schemeClr val="tx1"/>
                        </a:solidFill>
                      </a:endParaRPr>
                    </a:p>
                  </a:txBody>
                  <a:tcPr marT="144000" marB="144000">
                    <a:lnL w="3175" cap="flat" cmpd="sng" algn="ctr">
                      <a:solidFill>
                        <a:schemeClr val="tx1"/>
                      </a:solidFill>
                      <a:prstDash val="dash"/>
                      <a:round/>
                      <a:headEnd type="none" w="med" len="med"/>
                      <a:tailEnd type="none" w="med" len="med"/>
                    </a:lnL>
                    <a:lnR w="3175" cap="flat" cmpd="sng" algn="ctr">
                      <a:solidFill>
                        <a:schemeClr val="tx1"/>
                      </a:solidFill>
                      <a:prstDash val="dash"/>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1600" b="1" dirty="0"/>
                        <a:t>The Customer Success Account Manager</a:t>
                      </a:r>
                      <a:endParaRPr lang="en-US" sz="1600" b="1" dirty="0">
                        <a:solidFill>
                          <a:schemeClr val="tx1"/>
                        </a:solidFill>
                      </a:endParaRPr>
                    </a:p>
                  </a:txBody>
                  <a:tcPr marT="144000" marB="144000">
                    <a:lnL w="3175" cap="flat" cmpd="sng" algn="ctr">
                      <a:solidFill>
                        <a:schemeClr val="tx1"/>
                      </a:solidFill>
                      <a:prstDash val="dash"/>
                      <a:round/>
                      <a:headEnd type="none" w="med" len="med"/>
                      <a:tailEnd type="none" w="med" len="med"/>
                    </a:lnL>
                    <a:lnR w="3175" cap="flat" cmpd="sng" algn="ctr">
                      <a:solidFill>
                        <a:schemeClr val="tx1"/>
                      </a:solidFill>
                      <a:prstDash val="dash"/>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1600" b="1" dirty="0"/>
                        <a:t>The Dedicated Support Engineer</a:t>
                      </a:r>
                      <a:endParaRPr lang="en-US" sz="1600" b="1" dirty="0">
                        <a:solidFill>
                          <a:schemeClr val="tx1"/>
                        </a:solidFill>
                      </a:endParaRPr>
                    </a:p>
                  </a:txBody>
                  <a:tcPr marT="144000" marB="144000">
                    <a:lnL w="3175" cap="flat" cmpd="sng" algn="ctr">
                      <a:solidFill>
                        <a:schemeClr val="tx1"/>
                      </a:solidFill>
                      <a:prstDash val="dash"/>
                      <a:round/>
                      <a:headEnd type="none" w="med" len="med"/>
                      <a:tailEnd type="none" w="med" len="me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669997056"/>
                  </a:ext>
                </a:extLst>
              </a:tr>
              <a:tr h="1478869">
                <a:tc>
                  <a:txBody>
                    <a:bodyPr/>
                    <a:lstStyle/>
                    <a:p>
                      <a:pPr algn="ctr"/>
                      <a:r>
                        <a:rPr lang="en-US" sz="1400" dirty="0"/>
                        <a:t>Manages the relationship between Microsoft and you including but not limited to Dynamics</a:t>
                      </a:r>
                    </a:p>
                  </a:txBody>
                  <a:tcPr marT="144000" marB="144000">
                    <a:lnL w="12700" cmpd="sng">
                      <a:noFill/>
                      <a:prstDash val="solid"/>
                    </a:lnL>
                    <a:lnR w="3175" cap="flat" cmpd="sng" algn="ctr">
                      <a:solidFill>
                        <a:schemeClr val="tx1"/>
                      </a:solidFill>
                      <a:prstDash val="dash"/>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1400" dirty="0"/>
                        <a:t>Deals with anything related to licensing or purchase of Dynamics 365</a:t>
                      </a:r>
                    </a:p>
                  </a:txBody>
                  <a:tcPr marT="144000" marB="144000">
                    <a:lnL w="3175" cap="flat" cmpd="sng" algn="ctr">
                      <a:solidFill>
                        <a:schemeClr val="tx1"/>
                      </a:solidFill>
                      <a:prstDash val="dash"/>
                      <a:round/>
                      <a:headEnd type="none" w="med" len="med"/>
                      <a:tailEnd type="none" w="med" len="med"/>
                    </a:lnL>
                    <a:lnR w="3175" cap="flat" cmpd="sng" algn="ctr">
                      <a:solidFill>
                        <a:schemeClr val="tx1"/>
                      </a:solidFill>
                      <a:prstDash val="dash"/>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ctr">
                        <a:lnSpc>
                          <a:spcPct val="90000"/>
                        </a:lnSpc>
                        <a:spcAft>
                          <a:spcPts val="588"/>
                        </a:spcAft>
                      </a:pPr>
                      <a:r>
                        <a:rPr lang="en-US" sz="1400" dirty="0"/>
                        <a:t>Focuses on the deployment and post Go-Live success with a specific attention to change management and user adoption</a:t>
                      </a:r>
                    </a:p>
                  </a:txBody>
                  <a:tcPr marT="144000" marB="144000">
                    <a:lnL w="3175" cap="flat" cmpd="sng" algn="ctr">
                      <a:solidFill>
                        <a:schemeClr val="tx1"/>
                      </a:solidFill>
                      <a:prstDash val="dash"/>
                      <a:round/>
                      <a:headEnd type="none" w="med" len="med"/>
                      <a:tailEnd type="none" w="med" len="med"/>
                    </a:lnL>
                    <a:lnR w="3175" cap="flat" cmpd="sng" algn="ctr">
                      <a:solidFill>
                        <a:schemeClr val="tx1"/>
                      </a:solidFill>
                      <a:prstDash val="dash"/>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ctr"/>
                      <a:r>
                        <a:rPr lang="en-US" sz="1400" dirty="0"/>
                        <a:t>Copes with anything and everything Microsoft Unified Support related</a:t>
                      </a:r>
                    </a:p>
                  </a:txBody>
                  <a:tcPr marT="144000" marB="144000">
                    <a:lnL w="3175" cap="flat" cmpd="sng" algn="ctr">
                      <a:solidFill>
                        <a:schemeClr val="tx1"/>
                      </a:solidFill>
                      <a:prstDash val="dash"/>
                      <a:round/>
                      <a:headEnd type="none" w="med" len="med"/>
                      <a:tailEnd type="none" w="med" len="med"/>
                    </a:lnL>
                    <a:lnR w="3175" cap="flat" cmpd="sng" algn="ctr">
                      <a:solidFill>
                        <a:schemeClr val="tx1"/>
                      </a:solidFill>
                      <a:prstDash val="dash"/>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ctr"/>
                      <a:r>
                        <a:rPr lang="en-US" sz="1400" dirty="0"/>
                        <a:t>An enhancement to Unified Support, helps you to improve the Dynamics 365 solution health</a:t>
                      </a:r>
                    </a:p>
                  </a:txBody>
                  <a:tcPr marT="144000" marB="144000">
                    <a:lnL w="3175" cap="flat" cmpd="sng" algn="ctr">
                      <a:solidFill>
                        <a:schemeClr val="tx1"/>
                      </a:solidFill>
                      <a:prstDash val="dash"/>
                      <a:round/>
                      <a:headEnd type="none" w="med" len="med"/>
                      <a:tailEnd type="none" w="med" len="me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761729819"/>
                  </a:ext>
                </a:extLst>
              </a:tr>
            </a:tbl>
          </a:graphicData>
        </a:graphic>
      </p:graphicFrame>
      <p:sp>
        <p:nvSpPr>
          <p:cNvPr id="2" name="Title 1">
            <a:extLst>
              <a:ext uri="{FF2B5EF4-FFF2-40B4-BE49-F238E27FC236}">
                <a16:creationId xmlns:a16="http://schemas.microsoft.com/office/drawing/2014/main" id="{45010FE8-BF09-4146-B084-66CB05B66FD9}"/>
              </a:ext>
            </a:extLst>
          </p:cNvPr>
          <p:cNvSpPr>
            <a:spLocks noGrp="1"/>
          </p:cNvSpPr>
          <p:nvPr>
            <p:ph type="title"/>
          </p:nvPr>
        </p:nvSpPr>
        <p:spPr>
          <a:xfrm>
            <a:off x="588263" y="457200"/>
            <a:ext cx="11018520" cy="615553"/>
          </a:xfrm>
        </p:spPr>
        <p:txBody>
          <a:bodyPr/>
          <a:lstStyle/>
          <a:p>
            <a:r>
              <a:rPr lang="en-GB" sz="4000" dirty="0">
                <a:latin typeface="+mj-lt"/>
              </a:rPr>
              <a:t>Microsoft Account Team Roles</a:t>
            </a:r>
            <a:endParaRPr lang="en-GB" dirty="0"/>
          </a:p>
        </p:txBody>
      </p:sp>
      <p:sp>
        <p:nvSpPr>
          <p:cNvPr id="14" name="Rectangle 13">
            <a:extLst>
              <a:ext uri="{FF2B5EF4-FFF2-40B4-BE49-F238E27FC236}">
                <a16:creationId xmlns:a16="http://schemas.microsoft.com/office/drawing/2014/main" id="{5C377610-65FC-4286-B85F-31764AB4D432}"/>
              </a:ext>
            </a:extLst>
          </p:cNvPr>
          <p:cNvSpPr/>
          <p:nvPr/>
        </p:nvSpPr>
        <p:spPr bwMode="auto">
          <a:xfrm>
            <a:off x="3065968" y="5782045"/>
            <a:ext cx="6060065" cy="513844"/>
          </a:xfrm>
          <a:prstGeom prst="rect">
            <a:avLst/>
          </a:prstGeom>
          <a:no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noAutofit/>
          </a:bodyPr>
          <a:lstStyle/>
          <a:p>
            <a:pPr algn="ctr" defTabSz="914102" fontAlgn="base">
              <a:lnSpc>
                <a:spcPct val="90000"/>
              </a:lnSpc>
              <a:spcBef>
                <a:spcPct val="0"/>
              </a:spcBef>
              <a:spcAft>
                <a:spcPct val="0"/>
              </a:spcAft>
            </a:pPr>
            <a:endParaRPr lang="en-US" sz="2000" i="1" dirty="0">
              <a:solidFill>
                <a:schemeClr val="tx1"/>
              </a:solidFill>
              <a:ea typeface="Segoe UI" pitchFamily="34" charset="0"/>
              <a:cs typeface="Segoe UI" pitchFamily="34" charset="0"/>
            </a:endParaRPr>
          </a:p>
        </p:txBody>
      </p:sp>
      <p:sp>
        <p:nvSpPr>
          <p:cNvPr id="20" name="TextBox 19">
            <a:extLst>
              <a:ext uri="{FF2B5EF4-FFF2-40B4-BE49-F238E27FC236}">
                <a16:creationId xmlns:a16="http://schemas.microsoft.com/office/drawing/2014/main" id="{F1BF5CAB-4649-42A7-B14D-8B9521CD3FCC}"/>
              </a:ext>
            </a:extLst>
          </p:cNvPr>
          <p:cNvSpPr txBox="1"/>
          <p:nvPr/>
        </p:nvSpPr>
        <p:spPr>
          <a:xfrm>
            <a:off x="2008094" y="5944976"/>
            <a:ext cx="8175812" cy="461665"/>
          </a:xfrm>
          <a:prstGeom prst="rect">
            <a:avLst/>
          </a:prstGeom>
          <a:noFill/>
        </p:spPr>
        <p:txBody>
          <a:bodyPr wrap="square">
            <a:spAutoFit/>
          </a:bodyPr>
          <a:lstStyle/>
          <a:p>
            <a:pPr algn="ctr"/>
            <a:r>
              <a:rPr lang="en-US" sz="2400" b="1" dirty="0"/>
              <a:t>Microsoft remains invested in your success!</a:t>
            </a:r>
          </a:p>
        </p:txBody>
      </p:sp>
      <p:pic>
        <p:nvPicPr>
          <p:cNvPr id="25" name="Graphic 24" descr="Handshake">
            <a:extLst>
              <a:ext uri="{FF2B5EF4-FFF2-40B4-BE49-F238E27FC236}">
                <a16:creationId xmlns:a16="http://schemas.microsoft.com/office/drawing/2014/main" id="{BA3E0DFD-73AC-4CA2-95CB-A24DF0C5D61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550894" y="1489663"/>
            <a:ext cx="864000" cy="864000"/>
          </a:xfrm>
          <a:prstGeom prst="rect">
            <a:avLst/>
          </a:prstGeom>
        </p:spPr>
      </p:pic>
      <p:pic>
        <p:nvPicPr>
          <p:cNvPr id="28" name="Graphic 27" descr="Contract">
            <a:extLst>
              <a:ext uri="{FF2B5EF4-FFF2-40B4-BE49-F238E27FC236}">
                <a16:creationId xmlns:a16="http://schemas.microsoft.com/office/drawing/2014/main" id="{6751697B-E8C4-4C70-8644-A7D216F6F9B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601147" y="1489663"/>
            <a:ext cx="864000" cy="864000"/>
          </a:xfrm>
          <a:prstGeom prst="rect">
            <a:avLst/>
          </a:prstGeom>
        </p:spPr>
      </p:pic>
      <p:pic>
        <p:nvPicPr>
          <p:cNvPr id="30" name="Graphic 29" descr="Hockey Stick Curve Graph">
            <a:extLst>
              <a:ext uri="{FF2B5EF4-FFF2-40B4-BE49-F238E27FC236}">
                <a16:creationId xmlns:a16="http://schemas.microsoft.com/office/drawing/2014/main" id="{C981A107-FEE8-48F7-9499-D45BEDF4927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651400" y="1489663"/>
            <a:ext cx="864000" cy="864000"/>
          </a:xfrm>
          <a:prstGeom prst="rect">
            <a:avLst/>
          </a:prstGeom>
        </p:spPr>
      </p:pic>
      <p:pic>
        <p:nvPicPr>
          <p:cNvPr id="64" name="Graphic 63" descr="Gears">
            <a:extLst>
              <a:ext uri="{FF2B5EF4-FFF2-40B4-BE49-F238E27FC236}">
                <a16:creationId xmlns:a16="http://schemas.microsoft.com/office/drawing/2014/main" id="{21066408-5B92-4B57-9B49-2B713BA670C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751906" y="1489663"/>
            <a:ext cx="864000" cy="864000"/>
          </a:xfrm>
          <a:prstGeom prst="rect">
            <a:avLst/>
          </a:prstGeom>
        </p:spPr>
      </p:pic>
      <p:pic>
        <p:nvPicPr>
          <p:cNvPr id="66" name="Graphic 65" descr="Tools">
            <a:extLst>
              <a:ext uri="{FF2B5EF4-FFF2-40B4-BE49-F238E27FC236}">
                <a16:creationId xmlns:a16="http://schemas.microsoft.com/office/drawing/2014/main" id="{BD0A7EB9-9755-4E24-A284-C92EBB2F12C4}"/>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701653" y="1489663"/>
            <a:ext cx="864000" cy="864000"/>
          </a:xfrm>
          <a:prstGeom prst="rect">
            <a:avLst/>
          </a:prstGeom>
        </p:spPr>
      </p:pic>
      <p:cxnSp>
        <p:nvCxnSpPr>
          <p:cNvPr id="68" name="Straight Connector 67">
            <a:extLst>
              <a:ext uri="{FF2B5EF4-FFF2-40B4-BE49-F238E27FC236}">
                <a16:creationId xmlns:a16="http://schemas.microsoft.com/office/drawing/2014/main" id="{DD4CE2ED-3FCF-4656-AB31-F45CE7B4D450}"/>
              </a:ext>
            </a:extLst>
          </p:cNvPr>
          <p:cNvCxnSpPr>
            <a:cxnSpLocks/>
          </p:cNvCxnSpPr>
          <p:nvPr/>
        </p:nvCxnSpPr>
        <p:spPr>
          <a:xfrm>
            <a:off x="457200" y="5792052"/>
            <a:ext cx="11277600" cy="0"/>
          </a:xfrm>
          <a:prstGeom prst="line">
            <a:avLst/>
          </a:prstGeom>
          <a:noFill/>
          <a:ln w="3175">
            <a:solidFill>
              <a:schemeClr val="bg1">
                <a:lumMod val="85000"/>
              </a:schemeClr>
            </a:solidFill>
            <a:prstDash val="dash"/>
          </a:ln>
        </p:spPr>
      </p:cxnSp>
    </p:spTree>
    <p:extLst>
      <p:ext uri="{BB962C8B-B14F-4D97-AF65-F5344CB8AC3E}">
        <p14:creationId xmlns:p14="http://schemas.microsoft.com/office/powerpoint/2010/main" val="473277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C580F8F6-0A01-4CF1-9CEC-9F3936D71386}"/>
              </a:ext>
            </a:extLst>
          </p:cNvPr>
          <p:cNvGrpSpPr/>
          <p:nvPr/>
        </p:nvGrpSpPr>
        <p:grpSpPr>
          <a:xfrm>
            <a:off x="1" y="5888872"/>
            <a:ext cx="12192000" cy="960120"/>
            <a:chOff x="1" y="5888871"/>
            <a:chExt cx="12191999" cy="969129"/>
          </a:xfrm>
        </p:grpSpPr>
        <p:sp>
          <p:nvSpPr>
            <p:cNvPr id="5" name="Rectangle 4">
              <a:extLst>
                <a:ext uri="{FF2B5EF4-FFF2-40B4-BE49-F238E27FC236}">
                  <a16:creationId xmlns:a16="http://schemas.microsoft.com/office/drawing/2014/main" id="{51F3FCE7-6EE0-4C85-B410-114DEE8F6622}"/>
                </a:ext>
              </a:extLst>
            </p:cNvPr>
            <p:cNvSpPr/>
            <p:nvPr/>
          </p:nvSpPr>
          <p:spPr bwMode="auto">
            <a:xfrm>
              <a:off x="1" y="5888871"/>
              <a:ext cx="12191999" cy="9691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a:lnSpc>
                  <a:spcPct val="90000"/>
                </a:lnSpc>
                <a:spcAft>
                  <a:spcPts val="600"/>
                </a:spcAft>
              </a:pPr>
              <a:r>
                <a:rPr lang="en-US" sz="2400" b="1" dirty="0">
                  <a:solidFill>
                    <a:schemeClr val="tx1"/>
                  </a:solidFill>
                </a:rPr>
                <a:t>Learn More</a:t>
              </a:r>
            </a:p>
          </p:txBody>
        </p:sp>
        <p:sp>
          <p:nvSpPr>
            <p:cNvPr id="9" name="TextBox 8">
              <a:extLst>
                <a:ext uri="{FF2B5EF4-FFF2-40B4-BE49-F238E27FC236}">
                  <a16:creationId xmlns:a16="http://schemas.microsoft.com/office/drawing/2014/main" id="{7E0619F3-55DF-4A47-A4A2-622B43DA6A88}"/>
                </a:ext>
              </a:extLst>
            </p:cNvPr>
            <p:cNvSpPr txBox="1"/>
            <p:nvPr/>
          </p:nvSpPr>
          <p:spPr>
            <a:xfrm>
              <a:off x="36203" y="6275809"/>
              <a:ext cx="12119594" cy="541646"/>
            </a:xfrm>
            <a:prstGeom prst="rect">
              <a:avLst/>
            </a:prstGeom>
            <a:noFill/>
          </p:spPr>
          <p:txBody>
            <a:bodyPr wrap="square" lIns="182854" tIns="146284" rIns="182854" bIns="146284" numCol="1" rtlCol="0">
              <a:spAutoFit/>
            </a:bodyPr>
            <a:lstStyle/>
            <a:p>
              <a:pPr algn="ctr"/>
              <a:r>
                <a:rPr lang="en-US" sz="1600" dirty="0"/>
                <a:t>Talk to your Solution Architect or email </a:t>
              </a:r>
              <a:r>
                <a:rPr lang="en-US" sz="1600" dirty="0">
                  <a:hlinkClick r:id="rId3"/>
                </a:rPr>
                <a:t>carecruitment@microsoft.com</a:t>
              </a:r>
              <a:endParaRPr lang="en-US" sz="1600" dirty="0">
                <a:hlinkClick r:id="rId4">
                  <a:extLst>
                    <a:ext uri="{A12FA001-AC4F-418D-AE19-62706E023703}">
                      <ahyp:hlinkClr xmlns:ahyp="http://schemas.microsoft.com/office/drawing/2018/hyperlinkcolor" val="tx"/>
                    </a:ext>
                  </a:extLst>
                </a:hlinkClick>
              </a:endParaRPr>
            </a:p>
          </p:txBody>
        </p:sp>
      </p:grpSp>
      <p:sp>
        <p:nvSpPr>
          <p:cNvPr id="2" name="Title 1">
            <a:extLst>
              <a:ext uri="{FF2B5EF4-FFF2-40B4-BE49-F238E27FC236}">
                <a16:creationId xmlns:a16="http://schemas.microsoft.com/office/drawing/2014/main" id="{45010FE8-BF09-4146-B084-66CB05B66FD9}"/>
              </a:ext>
            </a:extLst>
          </p:cNvPr>
          <p:cNvSpPr>
            <a:spLocks noGrp="1"/>
          </p:cNvSpPr>
          <p:nvPr>
            <p:ph type="title"/>
          </p:nvPr>
        </p:nvSpPr>
        <p:spPr/>
        <p:txBody>
          <a:bodyPr/>
          <a:lstStyle/>
          <a:p>
            <a:r>
              <a:rPr lang="en-US" sz="3200"/>
              <a:t>Microsoft Customer Advocacy Program – Share Your Story!</a:t>
            </a:r>
            <a:endParaRPr lang="en-GB" sz="3200"/>
          </a:p>
        </p:txBody>
      </p:sp>
      <p:grpSp>
        <p:nvGrpSpPr>
          <p:cNvPr id="25" name="Group 24">
            <a:extLst>
              <a:ext uri="{FF2B5EF4-FFF2-40B4-BE49-F238E27FC236}">
                <a16:creationId xmlns:a16="http://schemas.microsoft.com/office/drawing/2014/main" id="{C87486EB-0B7F-483A-84FA-82A196CE3424}"/>
              </a:ext>
            </a:extLst>
          </p:cNvPr>
          <p:cNvGrpSpPr/>
          <p:nvPr/>
        </p:nvGrpSpPr>
        <p:grpSpPr>
          <a:xfrm>
            <a:off x="661483" y="1631560"/>
            <a:ext cx="3389269" cy="1617721"/>
            <a:chOff x="661483" y="2009507"/>
            <a:chExt cx="3389269" cy="1617721"/>
          </a:xfrm>
        </p:grpSpPr>
        <p:pic>
          <p:nvPicPr>
            <p:cNvPr id="26" name="Picture 25" descr="A picture containing phone and a calendar.">
              <a:extLst>
                <a:ext uri="{FF2B5EF4-FFF2-40B4-BE49-F238E27FC236}">
                  <a16:creationId xmlns:a16="http://schemas.microsoft.com/office/drawing/2014/main" id="{430C749F-A856-49B6-9D8E-2ED69C41AD4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27168" y="2009507"/>
              <a:ext cx="544428" cy="544428"/>
            </a:xfrm>
            <a:prstGeom prst="rect">
              <a:avLst/>
            </a:prstGeom>
          </p:spPr>
        </p:pic>
        <p:sp>
          <p:nvSpPr>
            <p:cNvPr id="27" name="TextBox 26">
              <a:extLst>
                <a:ext uri="{FF2B5EF4-FFF2-40B4-BE49-F238E27FC236}">
                  <a16:creationId xmlns:a16="http://schemas.microsoft.com/office/drawing/2014/main" id="{4306390C-862B-45FE-B91F-6542EEE7FFFE}"/>
                </a:ext>
              </a:extLst>
            </p:cNvPr>
            <p:cNvSpPr txBox="1"/>
            <p:nvPr/>
          </p:nvSpPr>
          <p:spPr>
            <a:xfrm>
              <a:off x="661483" y="2590021"/>
              <a:ext cx="3389269" cy="1037207"/>
            </a:xfrm>
            <a:prstGeom prst="rect">
              <a:avLst/>
            </a:prstGeom>
            <a:noFill/>
          </p:spPr>
          <p:txBody>
            <a:bodyPr wrap="square" lIns="182880" tIns="146304" rIns="182880" bIns="146304" rtlCol="0">
              <a:spAutoFit/>
            </a:bodyPr>
            <a:lstStyle/>
            <a:p>
              <a:pPr>
                <a:lnSpc>
                  <a:spcPct val="90000"/>
                </a:lnSpc>
                <a:spcAft>
                  <a:spcPts val="600"/>
                </a:spcAft>
              </a:pPr>
              <a:r>
                <a:rPr lang="en-US" sz="1600" b="1" dirty="0">
                  <a:solidFill>
                    <a:schemeClr val="tx2"/>
                  </a:solidFill>
                </a:rPr>
                <a:t>Customer-to-customer calls </a:t>
              </a:r>
              <a:r>
                <a:rPr lang="en-US" sz="1600" dirty="0">
                  <a:gradFill>
                    <a:gsLst>
                      <a:gs pos="2917">
                        <a:schemeClr val="tx1"/>
                      </a:gs>
                      <a:gs pos="30000">
                        <a:schemeClr val="tx1"/>
                      </a:gs>
                    </a:gsLst>
                    <a:lin ang="5400000" scaled="0"/>
                  </a:gradFill>
                </a:rPr>
                <a:t>–</a:t>
              </a:r>
            </a:p>
            <a:p>
              <a:pPr>
                <a:lnSpc>
                  <a:spcPct val="90000"/>
                </a:lnSpc>
                <a:spcAft>
                  <a:spcPts val="600"/>
                </a:spcAft>
              </a:pPr>
              <a:r>
                <a:rPr lang="en-US" sz="1600" dirty="0">
                  <a:gradFill>
                    <a:gsLst>
                      <a:gs pos="2917">
                        <a:schemeClr val="tx1"/>
                      </a:gs>
                      <a:gs pos="30000">
                        <a:schemeClr val="tx1"/>
                      </a:gs>
                    </a:gsLst>
                    <a:lin ang="5400000" scaled="0"/>
                  </a:gradFill>
                </a:rPr>
                <a:t>Share your experience with other customers.</a:t>
              </a:r>
            </a:p>
          </p:txBody>
        </p:sp>
      </p:grpSp>
      <p:grpSp>
        <p:nvGrpSpPr>
          <p:cNvPr id="28" name="Group 27">
            <a:extLst>
              <a:ext uri="{FF2B5EF4-FFF2-40B4-BE49-F238E27FC236}">
                <a16:creationId xmlns:a16="http://schemas.microsoft.com/office/drawing/2014/main" id="{16CEB3A2-4C3B-491B-8179-7118A7B0369C}"/>
              </a:ext>
            </a:extLst>
          </p:cNvPr>
          <p:cNvGrpSpPr/>
          <p:nvPr/>
        </p:nvGrpSpPr>
        <p:grpSpPr>
          <a:xfrm>
            <a:off x="4545999" y="1635516"/>
            <a:ext cx="3389269" cy="1835364"/>
            <a:chOff x="4545999" y="1635516"/>
            <a:chExt cx="3389269" cy="1835364"/>
          </a:xfrm>
        </p:grpSpPr>
        <p:sp>
          <p:nvSpPr>
            <p:cNvPr id="30" name="TextBox 29">
              <a:extLst>
                <a:ext uri="{FF2B5EF4-FFF2-40B4-BE49-F238E27FC236}">
                  <a16:creationId xmlns:a16="http://schemas.microsoft.com/office/drawing/2014/main" id="{BAA096C3-EB67-403A-94E8-D75F3307E05C}"/>
                </a:ext>
              </a:extLst>
            </p:cNvPr>
            <p:cNvSpPr txBox="1"/>
            <p:nvPr/>
          </p:nvSpPr>
          <p:spPr>
            <a:xfrm>
              <a:off x="4545999" y="2212074"/>
              <a:ext cx="3389269" cy="1258806"/>
            </a:xfrm>
            <a:prstGeom prst="rect">
              <a:avLst/>
            </a:prstGeom>
            <a:noFill/>
          </p:spPr>
          <p:txBody>
            <a:bodyPr wrap="square" lIns="182880" tIns="146304" rIns="182880" bIns="146304" rtlCol="0">
              <a:spAutoFit/>
            </a:bodyPr>
            <a:lstStyle/>
            <a:p>
              <a:pPr>
                <a:lnSpc>
                  <a:spcPct val="90000"/>
                </a:lnSpc>
                <a:spcAft>
                  <a:spcPts val="600"/>
                </a:spcAft>
              </a:pPr>
              <a:r>
                <a:rPr lang="en-US" sz="1600" b="1">
                  <a:solidFill>
                    <a:schemeClr val="tx2"/>
                  </a:solidFill>
                </a:rPr>
                <a:t>Written content </a:t>
              </a:r>
              <a:r>
                <a:rPr lang="en-US" sz="1600">
                  <a:gradFill>
                    <a:gsLst>
                      <a:gs pos="2917">
                        <a:schemeClr val="tx1"/>
                      </a:gs>
                      <a:gs pos="30000">
                        <a:schemeClr val="tx1"/>
                      </a:gs>
                    </a:gsLst>
                    <a:lin ang="5400000" scaled="0"/>
                  </a:gradFill>
                </a:rPr>
                <a:t>–</a:t>
              </a:r>
            </a:p>
            <a:p>
              <a:pPr>
                <a:lnSpc>
                  <a:spcPct val="90000"/>
                </a:lnSpc>
                <a:spcAft>
                  <a:spcPts val="600"/>
                </a:spcAft>
              </a:pPr>
              <a:r>
                <a:rPr lang="en-US" sz="1600">
                  <a:gradFill>
                    <a:gsLst>
                      <a:gs pos="2917">
                        <a:schemeClr val="tx1"/>
                      </a:gs>
                      <a:gs pos="30000">
                        <a:schemeClr val="tx1"/>
                      </a:gs>
                    </a:gsLst>
                    <a:lin ang="5400000" scaled="0"/>
                  </a:gradFill>
                </a:rPr>
                <a:t>Customer story, blog, and/or social to promote your company and your solution.</a:t>
              </a:r>
            </a:p>
          </p:txBody>
        </p:sp>
        <p:pic>
          <p:nvPicPr>
            <p:cNvPr id="31" name="Picture 30" descr="A picture containing drawing">
              <a:extLst>
                <a:ext uri="{FF2B5EF4-FFF2-40B4-BE49-F238E27FC236}">
                  <a16:creationId xmlns:a16="http://schemas.microsoft.com/office/drawing/2014/main" id="{F8EA84D6-BC21-4DF1-B623-BF3E297E74A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71023" y="1635516"/>
              <a:ext cx="544428" cy="544428"/>
            </a:xfrm>
            <a:prstGeom prst="rect">
              <a:avLst/>
            </a:prstGeom>
          </p:spPr>
        </p:pic>
      </p:grpSp>
      <p:grpSp>
        <p:nvGrpSpPr>
          <p:cNvPr id="3" name="Group 2">
            <a:extLst>
              <a:ext uri="{FF2B5EF4-FFF2-40B4-BE49-F238E27FC236}">
                <a16:creationId xmlns:a16="http://schemas.microsoft.com/office/drawing/2014/main" id="{382E91E0-6F0D-4029-A94F-8B5150AD645A}"/>
              </a:ext>
            </a:extLst>
          </p:cNvPr>
          <p:cNvGrpSpPr/>
          <p:nvPr/>
        </p:nvGrpSpPr>
        <p:grpSpPr>
          <a:xfrm>
            <a:off x="8430515" y="1638576"/>
            <a:ext cx="3389269" cy="1610705"/>
            <a:chOff x="8430515" y="1638576"/>
            <a:chExt cx="3389269" cy="1610705"/>
          </a:xfrm>
        </p:grpSpPr>
        <p:pic>
          <p:nvPicPr>
            <p:cNvPr id="24" name="Picture 23" descr="A picture containing two people have a chat conversation">
              <a:extLst>
                <a:ext uri="{FF2B5EF4-FFF2-40B4-BE49-F238E27FC236}">
                  <a16:creationId xmlns:a16="http://schemas.microsoft.com/office/drawing/2014/main" id="{7B9FB2D7-E75E-49AF-90E0-9616A852E0C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668588" y="1638576"/>
              <a:ext cx="530259" cy="537412"/>
            </a:xfrm>
            <a:prstGeom prst="rect">
              <a:avLst/>
            </a:prstGeom>
          </p:spPr>
        </p:pic>
        <p:sp>
          <p:nvSpPr>
            <p:cNvPr id="32" name="TextBox 31">
              <a:extLst>
                <a:ext uri="{FF2B5EF4-FFF2-40B4-BE49-F238E27FC236}">
                  <a16:creationId xmlns:a16="http://schemas.microsoft.com/office/drawing/2014/main" id="{D778ADFF-7D60-4B6E-A6CD-78E4DBF6D916}"/>
                </a:ext>
              </a:extLst>
            </p:cNvPr>
            <p:cNvSpPr txBox="1"/>
            <p:nvPr/>
          </p:nvSpPr>
          <p:spPr>
            <a:xfrm>
              <a:off x="8430515" y="2212074"/>
              <a:ext cx="3389269" cy="1037207"/>
            </a:xfrm>
            <a:prstGeom prst="rect">
              <a:avLst/>
            </a:prstGeom>
            <a:noFill/>
          </p:spPr>
          <p:txBody>
            <a:bodyPr wrap="square" lIns="182880" tIns="146304" rIns="182880" bIns="146304" rtlCol="0">
              <a:spAutoFit/>
            </a:bodyPr>
            <a:lstStyle/>
            <a:p>
              <a:pPr>
                <a:lnSpc>
                  <a:spcPct val="90000"/>
                </a:lnSpc>
                <a:spcAft>
                  <a:spcPts val="600"/>
                </a:spcAft>
              </a:pPr>
              <a:r>
                <a:rPr lang="en-US" sz="1600" b="1">
                  <a:solidFill>
                    <a:schemeClr val="tx2"/>
                  </a:solidFill>
                </a:rPr>
                <a:t>Press interviews </a:t>
              </a:r>
              <a:r>
                <a:rPr lang="en-US" sz="1600">
                  <a:gradFill>
                    <a:gsLst>
                      <a:gs pos="2917">
                        <a:schemeClr val="tx1"/>
                      </a:gs>
                      <a:gs pos="30000">
                        <a:schemeClr val="tx1"/>
                      </a:gs>
                    </a:gsLst>
                    <a:lin ang="5400000" scaled="0"/>
                  </a:gradFill>
                </a:rPr>
                <a:t>–</a:t>
              </a:r>
            </a:p>
            <a:p>
              <a:pPr>
                <a:lnSpc>
                  <a:spcPct val="90000"/>
                </a:lnSpc>
                <a:spcAft>
                  <a:spcPts val="600"/>
                </a:spcAft>
              </a:pPr>
              <a:r>
                <a:rPr lang="en-US" sz="1600">
                  <a:gradFill>
                    <a:gsLst>
                      <a:gs pos="2917">
                        <a:schemeClr val="tx1"/>
                      </a:gs>
                      <a:gs pos="30000">
                        <a:schemeClr val="tx1"/>
                      </a:gs>
                    </a:gsLst>
                    <a:lin ang="5400000" scaled="0"/>
                  </a:gradFill>
                </a:rPr>
                <a:t>Tech, business, or industry press highlighting your company.</a:t>
              </a:r>
            </a:p>
          </p:txBody>
        </p:sp>
      </p:grpSp>
      <p:grpSp>
        <p:nvGrpSpPr>
          <p:cNvPr id="33" name="Group 32">
            <a:extLst>
              <a:ext uri="{FF2B5EF4-FFF2-40B4-BE49-F238E27FC236}">
                <a16:creationId xmlns:a16="http://schemas.microsoft.com/office/drawing/2014/main" id="{860E31EE-7F7F-4E18-BF9C-123C0938025E}"/>
              </a:ext>
            </a:extLst>
          </p:cNvPr>
          <p:cNvGrpSpPr/>
          <p:nvPr/>
        </p:nvGrpSpPr>
        <p:grpSpPr>
          <a:xfrm>
            <a:off x="660237" y="3803913"/>
            <a:ext cx="3389269" cy="1582107"/>
            <a:chOff x="660237" y="3803913"/>
            <a:chExt cx="3389269" cy="1582107"/>
          </a:xfrm>
        </p:grpSpPr>
        <p:pic>
          <p:nvPicPr>
            <p:cNvPr id="34" name="Picture 33">
              <a:extLst>
                <a:ext uri="{FF2B5EF4-FFF2-40B4-BE49-F238E27FC236}">
                  <a16:creationId xmlns:a16="http://schemas.microsoft.com/office/drawing/2014/main" id="{09BE34EF-9DC3-4B32-8E08-21A82FA0E012}"/>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1925922" y="3803913"/>
              <a:ext cx="625025" cy="627088"/>
            </a:xfrm>
            <a:prstGeom prst="rect">
              <a:avLst/>
            </a:prstGeom>
          </p:spPr>
        </p:pic>
        <p:sp>
          <p:nvSpPr>
            <p:cNvPr id="35" name="TextBox 34">
              <a:extLst>
                <a:ext uri="{FF2B5EF4-FFF2-40B4-BE49-F238E27FC236}">
                  <a16:creationId xmlns:a16="http://schemas.microsoft.com/office/drawing/2014/main" id="{F8972B09-8B5C-4DC5-A4B4-06C397B8F6E7}"/>
                </a:ext>
              </a:extLst>
            </p:cNvPr>
            <p:cNvSpPr txBox="1"/>
            <p:nvPr/>
          </p:nvSpPr>
          <p:spPr>
            <a:xfrm>
              <a:off x="660237" y="4425757"/>
              <a:ext cx="3389269" cy="960263"/>
            </a:xfrm>
            <a:prstGeom prst="rect">
              <a:avLst/>
            </a:prstGeom>
            <a:noFill/>
          </p:spPr>
          <p:txBody>
            <a:bodyPr wrap="square" lIns="182880" tIns="146304" rIns="182880" bIns="146304" rtlCol="0">
              <a:spAutoFit/>
            </a:bodyPr>
            <a:lstStyle/>
            <a:p>
              <a:pPr>
                <a:lnSpc>
                  <a:spcPct val="90000"/>
                </a:lnSpc>
                <a:spcAft>
                  <a:spcPts val="600"/>
                </a:spcAft>
              </a:pPr>
              <a:r>
                <a:rPr lang="en-US" sz="1600" b="1">
                  <a:solidFill>
                    <a:schemeClr val="tx2"/>
                  </a:solidFill>
                </a:rPr>
                <a:t>Microsoft event participation </a:t>
              </a:r>
              <a:r>
                <a:rPr lang="en-US" sz="1600">
                  <a:gradFill>
                    <a:gsLst>
                      <a:gs pos="2917">
                        <a:schemeClr val="tx1"/>
                      </a:gs>
                      <a:gs pos="30000">
                        <a:schemeClr val="tx1"/>
                      </a:gs>
                    </a:gsLst>
                    <a:lin ang="5400000" scaled="0"/>
                  </a:gradFill>
                </a:rPr>
                <a:t>– Round-table discussion, keynote showcase, product launch, etc.</a:t>
              </a:r>
            </a:p>
          </p:txBody>
        </p:sp>
      </p:grpSp>
      <p:grpSp>
        <p:nvGrpSpPr>
          <p:cNvPr id="36" name="Group 35">
            <a:extLst>
              <a:ext uri="{FF2B5EF4-FFF2-40B4-BE49-F238E27FC236}">
                <a16:creationId xmlns:a16="http://schemas.microsoft.com/office/drawing/2014/main" id="{238E65E5-47A1-4F22-97C4-C92233EB5D51}"/>
              </a:ext>
            </a:extLst>
          </p:cNvPr>
          <p:cNvGrpSpPr/>
          <p:nvPr/>
        </p:nvGrpSpPr>
        <p:grpSpPr>
          <a:xfrm>
            <a:off x="4602467" y="3712336"/>
            <a:ext cx="3389269" cy="1750628"/>
            <a:chOff x="4602467" y="3712336"/>
            <a:chExt cx="3389269" cy="1750628"/>
          </a:xfrm>
        </p:grpSpPr>
        <p:grpSp>
          <p:nvGrpSpPr>
            <p:cNvPr id="37" name="Group 36">
              <a:extLst>
                <a:ext uri="{FF2B5EF4-FFF2-40B4-BE49-F238E27FC236}">
                  <a16:creationId xmlns:a16="http://schemas.microsoft.com/office/drawing/2014/main" id="{649128C3-F0BF-40C8-9D75-0F120D767019}"/>
                </a:ext>
              </a:extLst>
            </p:cNvPr>
            <p:cNvGrpSpPr/>
            <p:nvPr/>
          </p:nvGrpSpPr>
          <p:grpSpPr>
            <a:xfrm>
              <a:off x="5868152" y="3712336"/>
              <a:ext cx="672220" cy="672220"/>
              <a:chOff x="5036490" y="3712336"/>
              <a:chExt cx="672220" cy="672220"/>
            </a:xfrm>
          </p:grpSpPr>
          <p:pic>
            <p:nvPicPr>
              <p:cNvPr id="39" name="Graphic 38" descr="Clapper board">
                <a:extLst>
                  <a:ext uri="{FF2B5EF4-FFF2-40B4-BE49-F238E27FC236}">
                    <a16:creationId xmlns:a16="http://schemas.microsoft.com/office/drawing/2014/main" id="{A52A423E-44AA-45CC-A998-27A9F46C9274}"/>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036490" y="3712336"/>
                <a:ext cx="672220" cy="672220"/>
              </a:xfrm>
              <a:prstGeom prst="rect">
                <a:avLst/>
              </a:prstGeom>
            </p:spPr>
          </p:pic>
          <p:sp>
            <p:nvSpPr>
              <p:cNvPr id="40" name="Rectangle 39">
                <a:extLst>
                  <a:ext uri="{FF2B5EF4-FFF2-40B4-BE49-F238E27FC236}">
                    <a16:creationId xmlns:a16="http://schemas.microsoft.com/office/drawing/2014/main" id="{3C1AC674-7051-448B-BCEE-C4BC3DA30F34}"/>
                  </a:ext>
                </a:extLst>
              </p:cNvPr>
              <p:cNvSpPr/>
              <p:nvPr/>
            </p:nvSpPr>
            <p:spPr bwMode="auto">
              <a:xfrm>
                <a:off x="5212557" y="4067175"/>
                <a:ext cx="338137" cy="8572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de-DE"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38" name="TextBox 37">
              <a:extLst>
                <a:ext uri="{FF2B5EF4-FFF2-40B4-BE49-F238E27FC236}">
                  <a16:creationId xmlns:a16="http://schemas.microsoft.com/office/drawing/2014/main" id="{84368599-9923-478E-B314-22414F0C0A54}"/>
                </a:ext>
              </a:extLst>
            </p:cNvPr>
            <p:cNvSpPr txBox="1"/>
            <p:nvPr/>
          </p:nvSpPr>
          <p:spPr>
            <a:xfrm>
              <a:off x="4602467" y="4425757"/>
              <a:ext cx="3389269" cy="1037207"/>
            </a:xfrm>
            <a:prstGeom prst="rect">
              <a:avLst/>
            </a:prstGeom>
            <a:noFill/>
          </p:spPr>
          <p:txBody>
            <a:bodyPr wrap="square" lIns="182880" tIns="146304" rIns="182880" bIns="146304" rtlCol="0">
              <a:spAutoFit/>
            </a:bodyPr>
            <a:lstStyle/>
            <a:p>
              <a:pPr>
                <a:lnSpc>
                  <a:spcPct val="90000"/>
                </a:lnSpc>
                <a:spcAft>
                  <a:spcPts val="600"/>
                </a:spcAft>
              </a:pPr>
              <a:r>
                <a:rPr lang="en-US" sz="1600" b="1">
                  <a:solidFill>
                    <a:schemeClr val="tx2"/>
                  </a:solidFill>
                </a:rPr>
                <a:t>Testimonial video </a:t>
              </a:r>
              <a:r>
                <a:rPr lang="en-US" sz="1600">
                  <a:gradFill>
                    <a:gsLst>
                      <a:gs pos="2917">
                        <a:schemeClr val="tx1"/>
                      </a:gs>
                      <a:gs pos="30000">
                        <a:schemeClr val="tx1"/>
                      </a:gs>
                    </a:gsLst>
                    <a:lin ang="5400000" scaled="0"/>
                  </a:gradFill>
                </a:rPr>
                <a:t>–</a:t>
              </a:r>
            </a:p>
            <a:p>
              <a:pPr>
                <a:lnSpc>
                  <a:spcPct val="90000"/>
                </a:lnSpc>
                <a:spcAft>
                  <a:spcPts val="600"/>
                </a:spcAft>
              </a:pPr>
              <a:r>
                <a:rPr lang="en-US" sz="1600">
                  <a:gradFill>
                    <a:gsLst>
                      <a:gs pos="2917">
                        <a:schemeClr val="tx1"/>
                      </a:gs>
                      <a:gs pos="30000">
                        <a:schemeClr val="tx1"/>
                      </a:gs>
                    </a:gsLst>
                    <a:lin ang="5400000" scaled="0"/>
                  </a:gradFill>
                </a:rPr>
                <a:t>Your success story shared via web properties and events.</a:t>
              </a:r>
            </a:p>
          </p:txBody>
        </p:sp>
      </p:grpSp>
      <p:grpSp>
        <p:nvGrpSpPr>
          <p:cNvPr id="41" name="Group 40">
            <a:extLst>
              <a:ext uri="{FF2B5EF4-FFF2-40B4-BE49-F238E27FC236}">
                <a16:creationId xmlns:a16="http://schemas.microsoft.com/office/drawing/2014/main" id="{8DAA5E1B-B1DA-46AB-A726-5F0FFE1D9122}"/>
              </a:ext>
            </a:extLst>
          </p:cNvPr>
          <p:cNvGrpSpPr/>
          <p:nvPr/>
        </p:nvGrpSpPr>
        <p:grpSpPr>
          <a:xfrm>
            <a:off x="8430514" y="3759555"/>
            <a:ext cx="3389269" cy="1898336"/>
            <a:chOff x="8430514" y="3759555"/>
            <a:chExt cx="3389269" cy="1898336"/>
          </a:xfrm>
        </p:grpSpPr>
        <p:pic>
          <p:nvPicPr>
            <p:cNvPr id="42" name="Picture 41" descr="A chart with an upward trend&#10;&#10;">
              <a:extLst>
                <a:ext uri="{FF2B5EF4-FFF2-40B4-BE49-F238E27FC236}">
                  <a16:creationId xmlns:a16="http://schemas.microsoft.com/office/drawing/2014/main" id="{B3B1F11B-14B7-4A55-B63C-BF4129CB08A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739065" y="3759555"/>
              <a:ext cx="527013" cy="527013"/>
            </a:xfrm>
            <a:prstGeom prst="rect">
              <a:avLst/>
            </a:prstGeom>
          </p:spPr>
        </p:pic>
        <p:grpSp>
          <p:nvGrpSpPr>
            <p:cNvPr id="43" name="Group 42">
              <a:extLst>
                <a:ext uri="{FF2B5EF4-FFF2-40B4-BE49-F238E27FC236}">
                  <a16:creationId xmlns:a16="http://schemas.microsoft.com/office/drawing/2014/main" id="{E605CE06-54E7-400A-A1D2-808A31E361D1}"/>
                </a:ext>
              </a:extLst>
            </p:cNvPr>
            <p:cNvGrpSpPr/>
            <p:nvPr/>
          </p:nvGrpSpPr>
          <p:grpSpPr>
            <a:xfrm>
              <a:off x="8430514" y="4040503"/>
              <a:ext cx="3389269" cy="1617388"/>
              <a:chOff x="4602467" y="4067175"/>
              <a:chExt cx="3389269" cy="1617388"/>
            </a:xfrm>
          </p:grpSpPr>
          <p:sp>
            <p:nvSpPr>
              <p:cNvPr id="44" name="Rectangle 43">
                <a:extLst>
                  <a:ext uri="{FF2B5EF4-FFF2-40B4-BE49-F238E27FC236}">
                    <a16:creationId xmlns:a16="http://schemas.microsoft.com/office/drawing/2014/main" id="{3642CE0E-2A69-4DA7-9C36-0059EA9547BF}"/>
                  </a:ext>
                </a:extLst>
              </p:cNvPr>
              <p:cNvSpPr/>
              <p:nvPr/>
            </p:nvSpPr>
            <p:spPr bwMode="auto">
              <a:xfrm>
                <a:off x="6044219" y="4067175"/>
                <a:ext cx="338137" cy="8572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de-DE" sz="2400" err="1">
                  <a:gradFill>
                    <a:gsLst>
                      <a:gs pos="0">
                        <a:srgbClr val="FFFFFF"/>
                      </a:gs>
                      <a:gs pos="100000">
                        <a:srgbClr val="FFFFFF"/>
                      </a:gs>
                    </a:gsLst>
                    <a:lin ang="5400000" scaled="0"/>
                  </a:gradFill>
                  <a:ea typeface="Segoe UI" pitchFamily="34" charset="0"/>
                  <a:cs typeface="Segoe UI" pitchFamily="34" charset="0"/>
                </a:endParaRPr>
              </a:p>
            </p:txBody>
          </p:sp>
          <p:sp>
            <p:nvSpPr>
              <p:cNvPr id="45" name="TextBox 44">
                <a:extLst>
                  <a:ext uri="{FF2B5EF4-FFF2-40B4-BE49-F238E27FC236}">
                    <a16:creationId xmlns:a16="http://schemas.microsoft.com/office/drawing/2014/main" id="{139497B1-75CD-454B-8C4A-7C03778E4582}"/>
                  </a:ext>
                </a:extLst>
              </p:cNvPr>
              <p:cNvSpPr txBox="1"/>
              <p:nvPr/>
            </p:nvSpPr>
            <p:spPr>
              <a:xfrm>
                <a:off x="4602467" y="4425757"/>
                <a:ext cx="3389269" cy="1258806"/>
              </a:xfrm>
              <a:prstGeom prst="rect">
                <a:avLst/>
              </a:prstGeom>
              <a:noFill/>
            </p:spPr>
            <p:txBody>
              <a:bodyPr wrap="square" lIns="182880" tIns="146304" rIns="182880" bIns="146304" rtlCol="0">
                <a:spAutoFit/>
              </a:bodyPr>
              <a:lstStyle/>
              <a:p>
                <a:pPr>
                  <a:lnSpc>
                    <a:spcPct val="90000"/>
                  </a:lnSpc>
                  <a:spcAft>
                    <a:spcPts val="600"/>
                  </a:spcAft>
                </a:pPr>
                <a:r>
                  <a:rPr lang="en-US" sz="1600" b="1">
                    <a:solidFill>
                      <a:schemeClr val="tx2"/>
                    </a:solidFill>
                  </a:rPr>
                  <a:t>Analyst interviews </a:t>
                </a:r>
                <a:r>
                  <a:rPr lang="en-US" sz="1600">
                    <a:gradFill>
                      <a:gsLst>
                        <a:gs pos="2917">
                          <a:schemeClr val="tx1"/>
                        </a:gs>
                        <a:gs pos="30000">
                          <a:schemeClr val="tx1"/>
                        </a:gs>
                      </a:gsLst>
                      <a:lin ang="5400000" scaled="0"/>
                    </a:gradFill>
                  </a:rPr>
                  <a:t>–</a:t>
                </a:r>
              </a:p>
              <a:p>
                <a:pPr>
                  <a:lnSpc>
                    <a:spcPct val="90000"/>
                  </a:lnSpc>
                  <a:spcAft>
                    <a:spcPts val="600"/>
                  </a:spcAft>
                </a:pPr>
                <a:r>
                  <a:rPr lang="en-US" sz="1600">
                    <a:gradFill>
                      <a:gsLst>
                        <a:gs pos="2917">
                          <a:schemeClr val="tx1"/>
                        </a:gs>
                        <a:gs pos="30000">
                          <a:schemeClr val="tx1"/>
                        </a:gs>
                      </a:gsLst>
                      <a:lin ang="5400000" scaled="0"/>
                    </a:gradFill>
                  </a:rPr>
                  <a:t>Research to inform tech reports via anonymous customer interviews.</a:t>
                </a:r>
              </a:p>
            </p:txBody>
          </p:sp>
        </p:grpSp>
      </p:grpSp>
      <p:cxnSp>
        <p:nvCxnSpPr>
          <p:cNvPr id="13" name="Straight Connector 12">
            <a:extLst>
              <a:ext uri="{FF2B5EF4-FFF2-40B4-BE49-F238E27FC236}">
                <a16:creationId xmlns:a16="http://schemas.microsoft.com/office/drawing/2014/main" id="{D5558262-BF34-480F-9BC1-210410894C30}"/>
              </a:ext>
            </a:extLst>
          </p:cNvPr>
          <p:cNvCxnSpPr>
            <a:cxnSpLocks/>
          </p:cNvCxnSpPr>
          <p:nvPr/>
        </p:nvCxnSpPr>
        <p:spPr>
          <a:xfrm>
            <a:off x="457200" y="5792052"/>
            <a:ext cx="11277600" cy="0"/>
          </a:xfrm>
          <a:prstGeom prst="line">
            <a:avLst/>
          </a:prstGeom>
          <a:noFill/>
          <a:ln w="3175">
            <a:solidFill>
              <a:schemeClr val="bg1">
                <a:lumMod val="85000"/>
              </a:schemeClr>
            </a:solidFill>
            <a:prstDash val="dash"/>
          </a:ln>
        </p:spPr>
      </p:cxnSp>
    </p:spTree>
    <p:extLst>
      <p:ext uri="{BB962C8B-B14F-4D97-AF65-F5344CB8AC3E}">
        <p14:creationId xmlns:p14="http://schemas.microsoft.com/office/powerpoint/2010/main" val="3514966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C580F8F6-0A01-4CF1-9CEC-9F3936D71386}"/>
              </a:ext>
            </a:extLst>
          </p:cNvPr>
          <p:cNvGrpSpPr/>
          <p:nvPr/>
        </p:nvGrpSpPr>
        <p:grpSpPr>
          <a:xfrm>
            <a:off x="1" y="5888872"/>
            <a:ext cx="12192000" cy="960120"/>
            <a:chOff x="1" y="5888871"/>
            <a:chExt cx="12191999" cy="969129"/>
          </a:xfrm>
        </p:grpSpPr>
        <p:sp>
          <p:nvSpPr>
            <p:cNvPr id="5" name="Rectangle 4">
              <a:extLst>
                <a:ext uri="{FF2B5EF4-FFF2-40B4-BE49-F238E27FC236}">
                  <a16:creationId xmlns:a16="http://schemas.microsoft.com/office/drawing/2014/main" id="{51F3FCE7-6EE0-4C85-B410-114DEE8F6622}"/>
                </a:ext>
              </a:extLst>
            </p:cNvPr>
            <p:cNvSpPr/>
            <p:nvPr/>
          </p:nvSpPr>
          <p:spPr bwMode="auto">
            <a:xfrm>
              <a:off x="1" y="5888871"/>
              <a:ext cx="12191999" cy="9691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a:lnSpc>
                  <a:spcPct val="90000"/>
                </a:lnSpc>
                <a:spcAft>
                  <a:spcPts val="600"/>
                </a:spcAft>
              </a:pPr>
              <a:r>
                <a:rPr lang="en-US" sz="2400" b="1" dirty="0">
                  <a:solidFill>
                    <a:schemeClr val="tx1"/>
                  </a:solidFill>
                </a:rPr>
                <a:t>Learn More</a:t>
              </a:r>
            </a:p>
          </p:txBody>
        </p:sp>
        <p:sp>
          <p:nvSpPr>
            <p:cNvPr id="9" name="TextBox 8">
              <a:extLst>
                <a:ext uri="{FF2B5EF4-FFF2-40B4-BE49-F238E27FC236}">
                  <a16:creationId xmlns:a16="http://schemas.microsoft.com/office/drawing/2014/main" id="{7E0619F3-55DF-4A47-A4A2-622B43DA6A88}"/>
                </a:ext>
              </a:extLst>
            </p:cNvPr>
            <p:cNvSpPr txBox="1"/>
            <p:nvPr/>
          </p:nvSpPr>
          <p:spPr>
            <a:xfrm>
              <a:off x="36203" y="6275809"/>
              <a:ext cx="12119594" cy="541646"/>
            </a:xfrm>
            <a:prstGeom prst="rect">
              <a:avLst/>
            </a:prstGeom>
            <a:noFill/>
          </p:spPr>
          <p:txBody>
            <a:bodyPr wrap="square" lIns="182854" tIns="146284" rIns="182854" bIns="146284" numCol="1" rtlCol="0">
              <a:spAutoFit/>
            </a:bodyPr>
            <a:lstStyle/>
            <a:p>
              <a:pPr algn="ctr"/>
              <a:r>
                <a:rPr lang="en-US" sz="1600" dirty="0"/>
                <a:t>Talk to your Solution Architect or email </a:t>
              </a:r>
              <a:r>
                <a:rPr lang="en-US" sz="1600" dirty="0">
                  <a:hlinkClick r:id="rId3"/>
                </a:rPr>
                <a:t>carecruitment@microsoft.com</a:t>
              </a:r>
              <a:endParaRPr lang="en-US" sz="1600" dirty="0">
                <a:hlinkClick r:id="rId4">
                  <a:extLst>
                    <a:ext uri="{A12FA001-AC4F-418D-AE19-62706E023703}">
                      <ahyp:hlinkClr xmlns:ahyp="http://schemas.microsoft.com/office/drawing/2018/hyperlinkcolor" val="tx"/>
                    </a:ext>
                  </a:extLst>
                </a:hlinkClick>
              </a:endParaRPr>
            </a:p>
          </p:txBody>
        </p:sp>
      </p:grpSp>
      <p:sp>
        <p:nvSpPr>
          <p:cNvPr id="2" name="Title 1">
            <a:extLst>
              <a:ext uri="{FF2B5EF4-FFF2-40B4-BE49-F238E27FC236}">
                <a16:creationId xmlns:a16="http://schemas.microsoft.com/office/drawing/2014/main" id="{45010FE8-BF09-4146-B084-66CB05B66FD9}"/>
              </a:ext>
            </a:extLst>
          </p:cNvPr>
          <p:cNvSpPr>
            <a:spLocks noGrp="1"/>
          </p:cNvSpPr>
          <p:nvPr>
            <p:ph type="title"/>
          </p:nvPr>
        </p:nvSpPr>
        <p:spPr/>
        <p:txBody>
          <a:bodyPr/>
          <a:lstStyle/>
          <a:p>
            <a:r>
              <a:rPr lang="en-US" sz="3200"/>
              <a:t>Microsoft Customer Advocacy Program – Share Your Story!</a:t>
            </a:r>
            <a:endParaRPr lang="en-GB" sz="3200"/>
          </a:p>
        </p:txBody>
      </p:sp>
      <p:cxnSp>
        <p:nvCxnSpPr>
          <p:cNvPr id="13" name="Straight Connector 12">
            <a:extLst>
              <a:ext uri="{FF2B5EF4-FFF2-40B4-BE49-F238E27FC236}">
                <a16:creationId xmlns:a16="http://schemas.microsoft.com/office/drawing/2014/main" id="{D5558262-BF34-480F-9BC1-210410894C30}"/>
              </a:ext>
            </a:extLst>
          </p:cNvPr>
          <p:cNvCxnSpPr>
            <a:cxnSpLocks/>
          </p:cNvCxnSpPr>
          <p:nvPr/>
        </p:nvCxnSpPr>
        <p:spPr>
          <a:xfrm>
            <a:off x="457200" y="5792052"/>
            <a:ext cx="11277600" cy="0"/>
          </a:xfrm>
          <a:prstGeom prst="line">
            <a:avLst/>
          </a:prstGeom>
          <a:noFill/>
          <a:ln w="3175">
            <a:solidFill>
              <a:schemeClr val="bg1">
                <a:lumMod val="85000"/>
              </a:schemeClr>
            </a:solidFill>
            <a:prstDash val="dash"/>
          </a:ln>
        </p:spPr>
      </p:cxnSp>
      <p:sp>
        <p:nvSpPr>
          <p:cNvPr id="102" name="Text Placeholder 2">
            <a:extLst>
              <a:ext uri="{FF2B5EF4-FFF2-40B4-BE49-F238E27FC236}">
                <a16:creationId xmlns:a16="http://schemas.microsoft.com/office/drawing/2014/main" id="{90B53AD9-9803-474D-A344-C1C909DCCC13}"/>
              </a:ext>
            </a:extLst>
          </p:cNvPr>
          <p:cNvSpPr txBox="1">
            <a:spLocks/>
          </p:cNvSpPr>
          <p:nvPr/>
        </p:nvSpPr>
        <p:spPr>
          <a:xfrm>
            <a:off x="5429700" y="1452345"/>
            <a:ext cx="6431290" cy="3953310"/>
          </a:xfrm>
          <a:prstGeom prst="rect">
            <a:avLst/>
          </a:prstGeom>
        </p:spPr>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solidFill>
                  <a:schemeClr val="tx1"/>
                </a:soli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solidFill>
                  <a:schemeClr val="tx1"/>
                </a:soli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solidFill>
                  <a:schemeClr val="tx1"/>
                </a:soli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chemeClr val="tx1"/>
                </a:soli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nSpc>
                <a:spcPct val="100000"/>
              </a:lnSpc>
              <a:buNone/>
            </a:pPr>
            <a:r>
              <a:rPr lang="en-US" sz="1600" b="1" dirty="0">
                <a:latin typeface="+mn-lt"/>
              </a:rPr>
              <a:t>Industry Networking</a:t>
            </a:r>
          </a:p>
          <a:p>
            <a:pPr marL="0" indent="0">
              <a:lnSpc>
                <a:spcPct val="100000"/>
              </a:lnSpc>
              <a:buNone/>
            </a:pPr>
            <a:r>
              <a:rPr lang="en-US" sz="1400" dirty="0">
                <a:gradFill>
                  <a:gsLst>
                    <a:gs pos="2917">
                      <a:schemeClr val="tx1"/>
                    </a:gs>
                    <a:gs pos="30000">
                      <a:schemeClr val="tx1"/>
                    </a:gs>
                  </a:gsLst>
                  <a:lin ang="5400000" scaled="0"/>
                </a:gradFill>
                <a:latin typeface="+mn-lt"/>
              </a:rPr>
              <a:t>We will connect customers with peers and leaders from their industry around the world to share experiences.</a:t>
            </a:r>
          </a:p>
          <a:p>
            <a:pPr marL="0" indent="0">
              <a:lnSpc>
                <a:spcPct val="100000"/>
              </a:lnSpc>
              <a:buNone/>
            </a:pPr>
            <a:endParaRPr lang="en-US" sz="1400" b="1" dirty="0">
              <a:solidFill>
                <a:schemeClr val="tx2"/>
              </a:solidFill>
              <a:latin typeface="+mn-lt"/>
            </a:endParaRPr>
          </a:p>
          <a:p>
            <a:pPr marL="0" indent="0">
              <a:lnSpc>
                <a:spcPct val="100000"/>
              </a:lnSpc>
              <a:buNone/>
            </a:pPr>
            <a:r>
              <a:rPr lang="en-US" sz="1600" b="1" dirty="0">
                <a:latin typeface="+mn-lt"/>
              </a:rPr>
              <a:t>Brand Elevation</a:t>
            </a:r>
          </a:p>
          <a:p>
            <a:pPr marL="0" indent="0">
              <a:lnSpc>
                <a:spcPct val="100000"/>
              </a:lnSpc>
              <a:buNone/>
            </a:pPr>
            <a:r>
              <a:rPr lang="en-US" sz="1400" dirty="0">
                <a:gradFill>
                  <a:gsLst>
                    <a:gs pos="2917">
                      <a:schemeClr val="tx1"/>
                    </a:gs>
                    <a:gs pos="30000">
                      <a:schemeClr val="tx1"/>
                    </a:gs>
                  </a:gsLst>
                  <a:lin ang="5400000" scaled="0"/>
                </a:gradFill>
                <a:latin typeface="+mn-lt"/>
              </a:rPr>
              <a:t>Microsoft’s brand leverage to increase awareness of customer brand and extend PR, marketing and advertising efforts. </a:t>
            </a:r>
          </a:p>
          <a:p>
            <a:pPr marL="0" indent="0">
              <a:lnSpc>
                <a:spcPct val="100000"/>
              </a:lnSpc>
              <a:buNone/>
            </a:pPr>
            <a:endParaRPr lang="en-US" sz="1400" b="1" dirty="0">
              <a:solidFill>
                <a:schemeClr val="tx2"/>
              </a:solidFill>
              <a:latin typeface="+mn-lt"/>
            </a:endParaRPr>
          </a:p>
          <a:p>
            <a:pPr marL="0" indent="0">
              <a:lnSpc>
                <a:spcPct val="100000"/>
              </a:lnSpc>
              <a:buNone/>
            </a:pPr>
            <a:r>
              <a:rPr lang="en-US" sz="1600" b="1" dirty="0">
                <a:latin typeface="+mn-lt"/>
              </a:rPr>
              <a:t>Closer Relationship with Microsoft</a:t>
            </a:r>
          </a:p>
          <a:p>
            <a:pPr marL="0" indent="0">
              <a:lnSpc>
                <a:spcPct val="100000"/>
              </a:lnSpc>
              <a:buNone/>
            </a:pPr>
            <a:r>
              <a:rPr lang="en-US" sz="1400" dirty="0">
                <a:gradFill>
                  <a:gsLst>
                    <a:gs pos="2917">
                      <a:schemeClr val="tx1"/>
                    </a:gs>
                    <a:gs pos="30000">
                      <a:schemeClr val="tx1"/>
                    </a:gs>
                  </a:gsLst>
                  <a:lin ang="5400000" scaled="0"/>
                </a:gradFill>
                <a:latin typeface="+mn-lt"/>
              </a:rPr>
              <a:t>Customers can develop deeper, mutually beneficial relationships with Microsoft and raise the profile of key executives within their industry. </a:t>
            </a:r>
          </a:p>
          <a:p>
            <a:pPr marL="0" indent="0">
              <a:lnSpc>
                <a:spcPct val="100000"/>
              </a:lnSpc>
              <a:buNone/>
            </a:pPr>
            <a:endParaRPr lang="en-US" sz="1400" b="1" dirty="0">
              <a:solidFill>
                <a:schemeClr val="tx2"/>
              </a:solidFill>
              <a:latin typeface="+mn-lt"/>
            </a:endParaRPr>
          </a:p>
          <a:p>
            <a:pPr marL="0" indent="0">
              <a:lnSpc>
                <a:spcPct val="100000"/>
              </a:lnSpc>
              <a:buNone/>
            </a:pPr>
            <a:r>
              <a:rPr lang="en-US" sz="1600" b="1" dirty="0">
                <a:latin typeface="+mn-lt"/>
              </a:rPr>
              <a:t>Thought Leadership</a:t>
            </a:r>
          </a:p>
          <a:p>
            <a:pPr marL="0" indent="0">
              <a:lnSpc>
                <a:spcPct val="100000"/>
              </a:lnSpc>
              <a:buNone/>
            </a:pPr>
            <a:r>
              <a:rPr lang="en-US" sz="1400" dirty="0">
                <a:gradFill>
                  <a:gsLst>
                    <a:gs pos="2917">
                      <a:schemeClr val="tx1"/>
                    </a:gs>
                    <a:gs pos="30000">
                      <a:schemeClr val="tx1"/>
                    </a:gs>
                  </a:gsLst>
                  <a:lin ang="5400000" scaled="0"/>
                </a:gradFill>
                <a:latin typeface="+mn-lt"/>
              </a:rPr>
              <a:t>Industry influence &amp; product through customer advisory boards and analyst interviews.</a:t>
            </a:r>
          </a:p>
        </p:txBody>
      </p:sp>
      <p:grpSp>
        <p:nvGrpSpPr>
          <p:cNvPr id="104" name="Group 103">
            <a:extLst>
              <a:ext uri="{FF2B5EF4-FFF2-40B4-BE49-F238E27FC236}">
                <a16:creationId xmlns:a16="http://schemas.microsoft.com/office/drawing/2014/main" id="{747F350C-A563-463F-B10F-FE31363EF87E}"/>
              </a:ext>
            </a:extLst>
          </p:cNvPr>
          <p:cNvGrpSpPr/>
          <p:nvPr/>
        </p:nvGrpSpPr>
        <p:grpSpPr>
          <a:xfrm>
            <a:off x="457200" y="1953000"/>
            <a:ext cx="4392000" cy="2952000"/>
            <a:chOff x="2688341" y="2969630"/>
            <a:chExt cx="4392000" cy="2952000"/>
          </a:xfrm>
        </p:grpSpPr>
        <p:grpSp>
          <p:nvGrpSpPr>
            <p:cNvPr id="105" name="Group 104">
              <a:extLst>
                <a:ext uri="{FF2B5EF4-FFF2-40B4-BE49-F238E27FC236}">
                  <a16:creationId xmlns:a16="http://schemas.microsoft.com/office/drawing/2014/main" id="{C8507EA2-F6A8-49D8-BE8C-25C71AF71DCF}"/>
                </a:ext>
              </a:extLst>
            </p:cNvPr>
            <p:cNvGrpSpPr/>
            <p:nvPr/>
          </p:nvGrpSpPr>
          <p:grpSpPr>
            <a:xfrm>
              <a:off x="4920341" y="2969630"/>
              <a:ext cx="2160000" cy="1440000"/>
              <a:chOff x="7196248" y="3363669"/>
              <a:chExt cx="2160000" cy="1440000"/>
            </a:xfrm>
          </p:grpSpPr>
          <p:sp>
            <p:nvSpPr>
              <p:cNvPr id="116" name="Rectangle 115">
                <a:extLst>
                  <a:ext uri="{FF2B5EF4-FFF2-40B4-BE49-F238E27FC236}">
                    <a16:creationId xmlns:a16="http://schemas.microsoft.com/office/drawing/2014/main" id="{D8DB6DE8-AA1E-44A4-91B8-883C18A48251}"/>
                  </a:ext>
                </a:extLst>
              </p:cNvPr>
              <p:cNvSpPr/>
              <p:nvPr/>
            </p:nvSpPr>
            <p:spPr bwMode="auto">
              <a:xfrm rot="10800000" flipV="1">
                <a:off x="7196248" y="3363669"/>
                <a:ext cx="2160000" cy="1440000"/>
              </a:xfrm>
              <a:prstGeom prst="rect">
                <a:avLst/>
              </a:prstGeom>
              <a:solidFill>
                <a:srgbClr val="1392B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11" tIns="146846" rIns="182811" bIns="146249" numCol="1" spcCol="0" rtlCol="0" fromWordArt="0" anchor="t" anchorCtr="0" forceAA="0" compatLnSpc="1">
                <a:prstTxWarp prst="textNoShape">
                  <a:avLst/>
                </a:prstTxWarp>
                <a:noAutofit/>
              </a:bodyPr>
              <a:lstStyle/>
              <a:p>
                <a:pPr defTabSz="895480" fontAlgn="base">
                  <a:lnSpc>
                    <a:spcPct val="90000"/>
                  </a:lnSpc>
                  <a:spcBef>
                    <a:spcPts val="600"/>
                  </a:spcBef>
                  <a:spcAft>
                    <a:spcPts val="1198"/>
                  </a:spcAft>
                </a:pPr>
                <a:r>
                  <a:rPr lang="en-US" b="1" dirty="0">
                    <a:solidFill>
                      <a:srgbClr val="FFFFFF"/>
                    </a:solidFill>
                    <a:latin typeface="Segoe UI Light"/>
                    <a:cs typeface="Segoe UI Light"/>
                  </a:rPr>
                  <a:t>Closer Relationship with Microsoft</a:t>
                </a:r>
                <a:endParaRPr lang="en-US" dirty="0">
                  <a:solidFill>
                    <a:srgbClr val="FFFFFF"/>
                  </a:solidFill>
                  <a:latin typeface="Segoe UI Light"/>
                  <a:cs typeface="Segoe UI Light"/>
                </a:endParaRPr>
              </a:p>
            </p:txBody>
          </p:sp>
          <p:pic>
            <p:nvPicPr>
              <p:cNvPr id="117" name="Graphic 37" descr="Handshake">
                <a:extLst>
                  <a:ext uri="{FF2B5EF4-FFF2-40B4-BE49-F238E27FC236}">
                    <a16:creationId xmlns:a16="http://schemas.microsoft.com/office/drawing/2014/main" id="{285E3F14-C3C4-4DE4-BDC9-81F06579043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8429379" y="3964947"/>
                <a:ext cx="720000" cy="720000"/>
              </a:xfrm>
              <a:prstGeom prst="rect">
                <a:avLst/>
              </a:prstGeom>
            </p:spPr>
          </p:pic>
        </p:grpSp>
        <p:grpSp>
          <p:nvGrpSpPr>
            <p:cNvPr id="106" name="Group 105">
              <a:extLst>
                <a:ext uri="{FF2B5EF4-FFF2-40B4-BE49-F238E27FC236}">
                  <a16:creationId xmlns:a16="http://schemas.microsoft.com/office/drawing/2014/main" id="{9A1BD28A-D9B6-4614-BF92-3AED8D7CECE4}"/>
                </a:ext>
              </a:extLst>
            </p:cNvPr>
            <p:cNvGrpSpPr/>
            <p:nvPr/>
          </p:nvGrpSpPr>
          <p:grpSpPr>
            <a:xfrm>
              <a:off x="2688341" y="4481630"/>
              <a:ext cx="2160000" cy="1440000"/>
              <a:chOff x="7196248" y="3363669"/>
              <a:chExt cx="2160000" cy="1440000"/>
            </a:xfrm>
          </p:grpSpPr>
          <p:sp>
            <p:nvSpPr>
              <p:cNvPr id="114" name="Rectangle 113">
                <a:extLst>
                  <a:ext uri="{FF2B5EF4-FFF2-40B4-BE49-F238E27FC236}">
                    <a16:creationId xmlns:a16="http://schemas.microsoft.com/office/drawing/2014/main" id="{5509C8CD-77AF-4A74-8E15-258F19F63B32}"/>
                  </a:ext>
                </a:extLst>
              </p:cNvPr>
              <p:cNvSpPr/>
              <p:nvPr/>
            </p:nvSpPr>
            <p:spPr bwMode="auto">
              <a:xfrm rot="10800000" flipV="1">
                <a:off x="7196248" y="3363669"/>
                <a:ext cx="2160000" cy="1440000"/>
              </a:xfrm>
              <a:prstGeom prst="rect">
                <a:avLst/>
              </a:prstGeom>
              <a:solidFill>
                <a:srgbClr val="1392B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11" tIns="146846" rIns="182811" bIns="146249" numCol="1" spcCol="0" rtlCol="0" fromWordArt="0" anchor="t" anchorCtr="0" forceAA="0" compatLnSpc="1">
                <a:prstTxWarp prst="textNoShape">
                  <a:avLst/>
                </a:prstTxWarp>
                <a:noAutofit/>
              </a:bodyPr>
              <a:lstStyle/>
              <a:p>
                <a:pPr defTabSz="895480" fontAlgn="base">
                  <a:lnSpc>
                    <a:spcPct val="90000"/>
                  </a:lnSpc>
                  <a:spcBef>
                    <a:spcPts val="600"/>
                  </a:spcBef>
                  <a:spcAft>
                    <a:spcPts val="1198"/>
                  </a:spcAft>
                </a:pPr>
                <a:r>
                  <a:rPr lang="en-US" b="1" dirty="0">
                    <a:solidFill>
                      <a:srgbClr val="FFFFFF"/>
                    </a:solidFill>
                    <a:latin typeface="Segoe UI Light"/>
                    <a:cs typeface="Segoe UI Light"/>
                  </a:rPr>
                  <a:t>Brand Elevation</a:t>
                </a:r>
                <a:endParaRPr lang="en-US" dirty="0">
                  <a:solidFill>
                    <a:srgbClr val="FFFFFF"/>
                  </a:solidFill>
                  <a:latin typeface="Segoe UI Light"/>
                  <a:cs typeface="Segoe UI Light"/>
                </a:endParaRPr>
              </a:p>
            </p:txBody>
          </p:sp>
          <p:pic>
            <p:nvPicPr>
              <p:cNvPr id="115" name="Graphic 37" descr="Viral">
                <a:extLst>
                  <a:ext uri="{FF2B5EF4-FFF2-40B4-BE49-F238E27FC236}">
                    <a16:creationId xmlns:a16="http://schemas.microsoft.com/office/drawing/2014/main" id="{4AD22301-BC7E-4C87-BC88-044A35D4D4AE}"/>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8429379" y="3964947"/>
                <a:ext cx="720000" cy="720000"/>
              </a:xfrm>
              <a:prstGeom prst="rect">
                <a:avLst/>
              </a:prstGeom>
            </p:spPr>
          </p:pic>
        </p:grpSp>
        <p:grpSp>
          <p:nvGrpSpPr>
            <p:cNvPr id="107" name="Group 106">
              <a:extLst>
                <a:ext uri="{FF2B5EF4-FFF2-40B4-BE49-F238E27FC236}">
                  <a16:creationId xmlns:a16="http://schemas.microsoft.com/office/drawing/2014/main" id="{7AD089E4-CFA2-4D22-BD77-7CB831DB5F52}"/>
                </a:ext>
              </a:extLst>
            </p:cNvPr>
            <p:cNvGrpSpPr/>
            <p:nvPr/>
          </p:nvGrpSpPr>
          <p:grpSpPr>
            <a:xfrm>
              <a:off x="4920341" y="4481630"/>
              <a:ext cx="2160000" cy="1440000"/>
              <a:chOff x="7196248" y="3363669"/>
              <a:chExt cx="2160000" cy="1440000"/>
            </a:xfrm>
          </p:grpSpPr>
          <p:sp>
            <p:nvSpPr>
              <p:cNvPr id="112" name="Rectangle 111">
                <a:extLst>
                  <a:ext uri="{FF2B5EF4-FFF2-40B4-BE49-F238E27FC236}">
                    <a16:creationId xmlns:a16="http://schemas.microsoft.com/office/drawing/2014/main" id="{88C95A93-83EB-429D-91C1-B7D3A79F12B9}"/>
                  </a:ext>
                </a:extLst>
              </p:cNvPr>
              <p:cNvSpPr/>
              <p:nvPr/>
            </p:nvSpPr>
            <p:spPr bwMode="auto">
              <a:xfrm rot="10800000" flipV="1">
                <a:off x="7196248" y="3363669"/>
                <a:ext cx="2160000" cy="1440000"/>
              </a:xfrm>
              <a:prstGeom prst="rect">
                <a:avLst/>
              </a:prstGeom>
              <a:solidFill>
                <a:srgbClr val="1392B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11" tIns="146846" rIns="182811" bIns="146249" numCol="1" spcCol="0" rtlCol="0" fromWordArt="0" anchor="t" anchorCtr="0" forceAA="0" compatLnSpc="1">
                <a:prstTxWarp prst="textNoShape">
                  <a:avLst/>
                </a:prstTxWarp>
                <a:noAutofit/>
              </a:bodyPr>
              <a:lstStyle/>
              <a:p>
                <a:pPr defTabSz="895480" fontAlgn="base">
                  <a:lnSpc>
                    <a:spcPct val="90000"/>
                  </a:lnSpc>
                  <a:spcBef>
                    <a:spcPts val="600"/>
                  </a:spcBef>
                  <a:spcAft>
                    <a:spcPts val="1198"/>
                  </a:spcAft>
                </a:pPr>
                <a:r>
                  <a:rPr lang="en-US" b="1" dirty="0">
                    <a:solidFill>
                      <a:srgbClr val="FFFFFF"/>
                    </a:solidFill>
                    <a:latin typeface="Segoe UI Light"/>
                    <a:cs typeface="Segoe UI Light"/>
                  </a:rPr>
                  <a:t>Demonstrate Thought Leadership</a:t>
                </a:r>
                <a:endParaRPr lang="en-US" dirty="0">
                  <a:solidFill>
                    <a:srgbClr val="FFFFFF"/>
                  </a:solidFill>
                  <a:latin typeface="Segoe UI Light"/>
                  <a:cs typeface="Segoe UI Light"/>
                </a:endParaRPr>
              </a:p>
            </p:txBody>
          </p:sp>
          <p:pic>
            <p:nvPicPr>
              <p:cNvPr id="113" name="Graphic 37">
                <a:extLst>
                  <a:ext uri="{FF2B5EF4-FFF2-40B4-BE49-F238E27FC236}">
                    <a16:creationId xmlns:a16="http://schemas.microsoft.com/office/drawing/2014/main" id="{61D2BA80-2D92-487D-A66B-CD2878F7F30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8429379" y="3964947"/>
                <a:ext cx="720000" cy="720000"/>
              </a:xfrm>
              <a:prstGeom prst="rect">
                <a:avLst/>
              </a:prstGeom>
            </p:spPr>
          </p:pic>
        </p:grpSp>
        <p:grpSp>
          <p:nvGrpSpPr>
            <p:cNvPr id="108" name="Group 107">
              <a:extLst>
                <a:ext uri="{FF2B5EF4-FFF2-40B4-BE49-F238E27FC236}">
                  <a16:creationId xmlns:a16="http://schemas.microsoft.com/office/drawing/2014/main" id="{67ABAF66-C688-4448-983D-B4D6014DCABD}"/>
                </a:ext>
              </a:extLst>
            </p:cNvPr>
            <p:cNvGrpSpPr/>
            <p:nvPr/>
          </p:nvGrpSpPr>
          <p:grpSpPr>
            <a:xfrm>
              <a:off x="2688341" y="2969630"/>
              <a:ext cx="2160000" cy="1440000"/>
              <a:chOff x="7196248" y="3363669"/>
              <a:chExt cx="2160000" cy="1440000"/>
            </a:xfrm>
          </p:grpSpPr>
          <p:sp>
            <p:nvSpPr>
              <p:cNvPr id="110" name="Rectangle 109">
                <a:extLst>
                  <a:ext uri="{FF2B5EF4-FFF2-40B4-BE49-F238E27FC236}">
                    <a16:creationId xmlns:a16="http://schemas.microsoft.com/office/drawing/2014/main" id="{7994881F-27F3-4642-9E81-9A6F48FD165A}"/>
                  </a:ext>
                </a:extLst>
              </p:cNvPr>
              <p:cNvSpPr/>
              <p:nvPr/>
            </p:nvSpPr>
            <p:spPr bwMode="auto">
              <a:xfrm rot="10800000" flipV="1">
                <a:off x="7196248" y="3363669"/>
                <a:ext cx="2160000" cy="1440000"/>
              </a:xfrm>
              <a:prstGeom prst="rect">
                <a:avLst/>
              </a:prstGeom>
              <a:solidFill>
                <a:srgbClr val="1392B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11" tIns="146846" rIns="182811" bIns="146249" numCol="1" spcCol="0" rtlCol="0" fromWordArt="0" anchor="t" anchorCtr="0" forceAA="0" compatLnSpc="1">
                <a:prstTxWarp prst="textNoShape">
                  <a:avLst/>
                </a:prstTxWarp>
                <a:noAutofit/>
              </a:bodyPr>
              <a:lstStyle/>
              <a:p>
                <a:pPr defTabSz="895480" fontAlgn="base">
                  <a:lnSpc>
                    <a:spcPct val="90000"/>
                  </a:lnSpc>
                  <a:spcBef>
                    <a:spcPts val="600"/>
                  </a:spcBef>
                  <a:spcAft>
                    <a:spcPts val="1198"/>
                  </a:spcAft>
                </a:pPr>
                <a:r>
                  <a:rPr lang="en-US" b="1" dirty="0">
                    <a:solidFill>
                      <a:srgbClr val="FFFFFF"/>
                    </a:solidFill>
                    <a:latin typeface="Segoe UI Light"/>
                    <a:cs typeface="Segoe UI Light"/>
                  </a:rPr>
                  <a:t>Industry Networking</a:t>
                </a:r>
                <a:endParaRPr lang="en-US" dirty="0">
                  <a:solidFill>
                    <a:srgbClr val="FFFFFF"/>
                  </a:solidFill>
                  <a:latin typeface="Segoe UI Light"/>
                  <a:cs typeface="Segoe UI Light"/>
                </a:endParaRPr>
              </a:p>
            </p:txBody>
          </p:sp>
          <p:pic>
            <p:nvPicPr>
              <p:cNvPr id="111" name="Graphic 37" descr="Connections">
                <a:extLst>
                  <a:ext uri="{FF2B5EF4-FFF2-40B4-BE49-F238E27FC236}">
                    <a16:creationId xmlns:a16="http://schemas.microsoft.com/office/drawing/2014/main" id="{ED08A429-1CD1-4731-87F2-A741D8DD406B}"/>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8429379" y="3964947"/>
                <a:ext cx="720000" cy="720000"/>
              </a:xfrm>
              <a:prstGeom prst="rect">
                <a:avLst/>
              </a:prstGeom>
            </p:spPr>
          </p:pic>
        </p:grpSp>
        <p:sp>
          <p:nvSpPr>
            <p:cNvPr id="109" name="Flowchart: Decision 108">
              <a:extLst>
                <a:ext uri="{FF2B5EF4-FFF2-40B4-BE49-F238E27FC236}">
                  <a16:creationId xmlns:a16="http://schemas.microsoft.com/office/drawing/2014/main" id="{212B62FC-B040-4475-9CD9-23F9FB4D0766}"/>
                </a:ext>
              </a:extLst>
            </p:cNvPr>
            <p:cNvSpPr/>
            <p:nvPr/>
          </p:nvSpPr>
          <p:spPr bwMode="auto">
            <a:xfrm>
              <a:off x="4740341" y="4301630"/>
              <a:ext cx="288000" cy="288000"/>
            </a:xfrm>
            <a:prstGeom prst="flowChartDecision">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300520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10FE8-BF09-4146-B084-66CB05B66FD9}"/>
              </a:ext>
            </a:extLst>
          </p:cNvPr>
          <p:cNvSpPr>
            <a:spLocks noGrp="1"/>
          </p:cNvSpPr>
          <p:nvPr>
            <p:ph type="title"/>
          </p:nvPr>
        </p:nvSpPr>
        <p:spPr/>
        <p:txBody>
          <a:bodyPr/>
          <a:lstStyle/>
          <a:p>
            <a:r>
              <a:rPr lang="en-GB"/>
              <a:t>Q&amp;A</a:t>
            </a:r>
          </a:p>
        </p:txBody>
      </p:sp>
      <p:sp>
        <p:nvSpPr>
          <p:cNvPr id="18" name="Rectangle 17">
            <a:extLst>
              <a:ext uri="{FF2B5EF4-FFF2-40B4-BE49-F238E27FC236}">
                <a16:creationId xmlns:a16="http://schemas.microsoft.com/office/drawing/2014/main" id="{9E0DB5B5-71CC-4A82-83C7-4427225E89B4}"/>
              </a:ext>
            </a:extLst>
          </p:cNvPr>
          <p:cNvSpPr/>
          <p:nvPr/>
        </p:nvSpPr>
        <p:spPr>
          <a:xfrm>
            <a:off x="506804" y="1895261"/>
            <a:ext cx="6168633" cy="5223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548640" rtlCol="0" anchor="ctr"/>
          <a:lstStyle/>
          <a:p>
            <a:r>
              <a:rPr lang="en-US" sz="1600">
                <a:solidFill>
                  <a:schemeClr val="tx1"/>
                </a:solidFill>
              </a:rPr>
              <a:t>Brief Q&amp;A to discuss any additional topic areas.</a:t>
            </a:r>
          </a:p>
        </p:txBody>
      </p:sp>
      <p:grpSp>
        <p:nvGrpSpPr>
          <p:cNvPr id="19" name="Group 18">
            <a:extLst>
              <a:ext uri="{FF2B5EF4-FFF2-40B4-BE49-F238E27FC236}">
                <a16:creationId xmlns:a16="http://schemas.microsoft.com/office/drawing/2014/main" id="{369EA57D-195B-4FC2-A16F-1D98E98E9A6D}"/>
              </a:ext>
            </a:extLst>
          </p:cNvPr>
          <p:cNvGrpSpPr/>
          <p:nvPr/>
        </p:nvGrpSpPr>
        <p:grpSpPr>
          <a:xfrm>
            <a:off x="457200" y="1993398"/>
            <a:ext cx="326112" cy="326112"/>
            <a:chOff x="115497" y="1864737"/>
            <a:chExt cx="461744" cy="461744"/>
          </a:xfrm>
          <a:solidFill>
            <a:schemeClr val="tx2"/>
          </a:solidFill>
        </p:grpSpPr>
        <p:sp>
          <p:nvSpPr>
            <p:cNvPr id="20" name="Freeform: Shape 19">
              <a:extLst>
                <a:ext uri="{FF2B5EF4-FFF2-40B4-BE49-F238E27FC236}">
                  <a16:creationId xmlns:a16="http://schemas.microsoft.com/office/drawing/2014/main" id="{6D5F158D-72EA-4FD7-9A32-476745931B0D}"/>
                </a:ext>
              </a:extLst>
            </p:cNvPr>
            <p:cNvSpPr/>
            <p:nvPr/>
          </p:nvSpPr>
          <p:spPr bwMode="auto">
            <a:xfrm>
              <a:off x="115497" y="1864737"/>
              <a:ext cx="461744" cy="461744"/>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1" name="Graphic 77">
              <a:extLst>
                <a:ext uri="{FF2B5EF4-FFF2-40B4-BE49-F238E27FC236}">
                  <a16:creationId xmlns:a16="http://schemas.microsoft.com/office/drawing/2014/main" id="{3CA31C58-F974-4272-8468-1BE1EE27E619}"/>
                </a:ext>
              </a:extLst>
            </p:cNvPr>
            <p:cNvSpPr/>
            <p:nvPr/>
          </p:nvSpPr>
          <p:spPr>
            <a:xfrm>
              <a:off x="230796" y="2004258"/>
              <a:ext cx="243074" cy="175239"/>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grpFill/>
            <a:ln w="6572" cap="flat">
              <a:noFill/>
              <a:prstDash val="solid"/>
              <a:miter/>
            </a:ln>
          </p:spPr>
          <p:txBody>
            <a:bodyPr rtlCol="0" anchor="ctr"/>
            <a:lstStyle/>
            <a:p>
              <a:endParaRPr lang="en-US"/>
            </a:p>
          </p:txBody>
        </p:sp>
      </p:grpSp>
      <p:sp>
        <p:nvSpPr>
          <p:cNvPr id="38" name="Rectangle 37">
            <a:extLst>
              <a:ext uri="{FF2B5EF4-FFF2-40B4-BE49-F238E27FC236}">
                <a16:creationId xmlns:a16="http://schemas.microsoft.com/office/drawing/2014/main" id="{54FDBA81-4E94-4312-93CB-C497C8DC0C5E}"/>
              </a:ext>
            </a:extLst>
          </p:cNvPr>
          <p:cNvSpPr/>
          <p:nvPr/>
        </p:nvSpPr>
        <p:spPr>
          <a:xfrm>
            <a:off x="6810998" y="1895262"/>
            <a:ext cx="4923802" cy="461983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91440" rtlCol="0" anchor="t"/>
          <a:lstStyle/>
          <a:p>
            <a:pPr algn="ctr"/>
            <a:r>
              <a:rPr lang="en-US" sz="1600" dirty="0">
                <a:solidFill>
                  <a:schemeClr val="tx1"/>
                </a:solidFill>
                <a:highlight>
                  <a:srgbClr val="FFFF00"/>
                </a:highlight>
              </a:rPr>
              <a:t>Add Info:</a:t>
            </a:r>
            <a:endParaRPr lang="en-US" sz="1600" dirty="0">
              <a:solidFill>
                <a:schemeClr val="tx1"/>
              </a:solidFill>
            </a:endParaRPr>
          </a:p>
          <a:p>
            <a:pPr algn="ctr"/>
            <a:r>
              <a:rPr lang="en-US" sz="1600" dirty="0">
                <a:solidFill>
                  <a:schemeClr val="tx1"/>
                </a:solidFill>
                <a:highlight>
                  <a:srgbClr val="FFFF00"/>
                </a:highlight>
              </a:rPr>
              <a:t>List questions and follow up actions</a:t>
            </a:r>
          </a:p>
        </p:txBody>
      </p:sp>
      <p:sp>
        <p:nvSpPr>
          <p:cNvPr id="9" name="Rectangle 8">
            <a:extLst>
              <a:ext uri="{FF2B5EF4-FFF2-40B4-BE49-F238E27FC236}">
                <a16:creationId xmlns:a16="http://schemas.microsoft.com/office/drawing/2014/main" id="{7BCE2C40-90DB-4FC2-953D-507B8E0183F5}"/>
              </a:ext>
            </a:extLst>
          </p:cNvPr>
          <p:cNvSpPr/>
          <p:nvPr/>
        </p:nvSpPr>
        <p:spPr>
          <a:xfrm>
            <a:off x="8419249" y="0"/>
            <a:ext cx="3772751" cy="443365"/>
          </a:xfrm>
          <a:prstGeom prst="rect">
            <a:avLst/>
          </a:prstGeom>
          <a:solidFill>
            <a:schemeClr val="tx2"/>
          </a:solid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32597">
              <a:defRPr/>
            </a:pPr>
            <a:r>
              <a:rPr lang="en-US" sz="2000">
                <a:solidFill>
                  <a:schemeClr val="bg1"/>
                </a:solidFill>
                <a:latin typeface="+mj-lt"/>
              </a:rPr>
              <a:t>Customer slide (please update)</a:t>
            </a:r>
          </a:p>
        </p:txBody>
      </p:sp>
    </p:spTree>
    <p:extLst>
      <p:ext uri="{BB962C8B-B14F-4D97-AF65-F5344CB8AC3E}">
        <p14:creationId xmlns:p14="http://schemas.microsoft.com/office/powerpoint/2010/main" val="588385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10FE8-BF09-4146-B084-66CB05B66FD9}"/>
              </a:ext>
            </a:extLst>
          </p:cNvPr>
          <p:cNvSpPr>
            <a:spLocks noGrp="1"/>
          </p:cNvSpPr>
          <p:nvPr>
            <p:ph type="title"/>
          </p:nvPr>
        </p:nvSpPr>
        <p:spPr/>
        <p:txBody>
          <a:bodyPr/>
          <a:lstStyle/>
          <a:p>
            <a:r>
              <a:rPr lang="en-US"/>
              <a:t>Next Steps</a:t>
            </a:r>
          </a:p>
        </p:txBody>
      </p:sp>
      <p:sp>
        <p:nvSpPr>
          <p:cNvPr id="26" name="Rectangle 25">
            <a:extLst>
              <a:ext uri="{FF2B5EF4-FFF2-40B4-BE49-F238E27FC236}">
                <a16:creationId xmlns:a16="http://schemas.microsoft.com/office/drawing/2014/main" id="{3EE3908A-E7B2-4491-9919-73E1BE3FA993}"/>
              </a:ext>
            </a:extLst>
          </p:cNvPr>
          <p:cNvSpPr/>
          <p:nvPr/>
        </p:nvSpPr>
        <p:spPr>
          <a:xfrm>
            <a:off x="506804" y="1895261"/>
            <a:ext cx="6168633" cy="5223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548640" rtlCol="0" anchor="ctr"/>
          <a:lstStyle/>
          <a:p>
            <a:r>
              <a:rPr lang="en-US" sz="1600">
                <a:solidFill>
                  <a:schemeClr val="tx1"/>
                </a:solidFill>
              </a:rPr>
              <a:t>Discuss next steps and action items.</a:t>
            </a:r>
          </a:p>
        </p:txBody>
      </p:sp>
      <p:grpSp>
        <p:nvGrpSpPr>
          <p:cNvPr id="28" name="Group 27">
            <a:extLst>
              <a:ext uri="{FF2B5EF4-FFF2-40B4-BE49-F238E27FC236}">
                <a16:creationId xmlns:a16="http://schemas.microsoft.com/office/drawing/2014/main" id="{5EB24ABA-7791-4106-98DF-BC19E22E4C94}"/>
              </a:ext>
            </a:extLst>
          </p:cNvPr>
          <p:cNvGrpSpPr/>
          <p:nvPr/>
        </p:nvGrpSpPr>
        <p:grpSpPr>
          <a:xfrm>
            <a:off x="457200" y="1993398"/>
            <a:ext cx="326112" cy="326112"/>
            <a:chOff x="115497" y="1864737"/>
            <a:chExt cx="461744" cy="461744"/>
          </a:xfrm>
          <a:solidFill>
            <a:schemeClr val="tx2"/>
          </a:solidFill>
        </p:grpSpPr>
        <p:sp>
          <p:nvSpPr>
            <p:cNvPr id="29" name="Freeform: Shape 28">
              <a:extLst>
                <a:ext uri="{FF2B5EF4-FFF2-40B4-BE49-F238E27FC236}">
                  <a16:creationId xmlns:a16="http://schemas.microsoft.com/office/drawing/2014/main" id="{D6BC7BB6-3E3D-4013-9223-2902E1AC58E3}"/>
                </a:ext>
              </a:extLst>
            </p:cNvPr>
            <p:cNvSpPr/>
            <p:nvPr/>
          </p:nvSpPr>
          <p:spPr bwMode="auto">
            <a:xfrm>
              <a:off x="115497" y="1864737"/>
              <a:ext cx="461744" cy="461744"/>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0" name="Graphic 77">
              <a:extLst>
                <a:ext uri="{FF2B5EF4-FFF2-40B4-BE49-F238E27FC236}">
                  <a16:creationId xmlns:a16="http://schemas.microsoft.com/office/drawing/2014/main" id="{7945BD11-124E-4F10-9642-9099F23D22A4}"/>
                </a:ext>
              </a:extLst>
            </p:cNvPr>
            <p:cNvSpPr/>
            <p:nvPr/>
          </p:nvSpPr>
          <p:spPr>
            <a:xfrm>
              <a:off x="230796" y="2004258"/>
              <a:ext cx="243074" cy="175239"/>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grpFill/>
            <a:ln w="6572" cap="flat">
              <a:noFill/>
              <a:prstDash val="solid"/>
              <a:miter/>
            </a:ln>
          </p:spPr>
          <p:txBody>
            <a:bodyPr rtlCol="0" anchor="ctr"/>
            <a:lstStyle/>
            <a:p>
              <a:endParaRPr lang="en-US"/>
            </a:p>
          </p:txBody>
        </p:sp>
      </p:grpSp>
    </p:spTree>
    <p:extLst>
      <p:ext uri="{BB962C8B-B14F-4D97-AF65-F5344CB8AC3E}">
        <p14:creationId xmlns:p14="http://schemas.microsoft.com/office/powerpoint/2010/main" val="1982756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57199" y="5867714"/>
            <a:ext cx="8552961" cy="698775"/>
          </a:xfrm>
          <a:prstGeom prst="rect">
            <a:avLst/>
          </a:prstGeom>
          <a:noFill/>
        </p:spPr>
        <p:txBody>
          <a:bodyPr wrap="square" lIns="0" tIns="0" rIns="0" bIns="0" rtlCol="0" anchor="t" anchorCtr="0">
            <a:noAutofit/>
          </a:bodyPr>
          <a:lstStyle/>
          <a:p>
            <a:pPr defTabSz="914225">
              <a:spcAft>
                <a:spcPts val="600"/>
              </a:spcAft>
            </a:pPr>
            <a:r>
              <a:rPr lang="en-US" sz="784" kern="0" dirty="0">
                <a:latin typeface="Segoe UI"/>
              </a:rPr>
              <a:t>© 2021 Microsoft Corporation. All rights reserved. Microsoft, Microsoft Dynamics, Office 365, Windows, and other product names are or may be registered trademarks and/or trademarks in </a:t>
            </a:r>
            <a:br>
              <a:rPr lang="en-US" sz="784" kern="0" dirty="0">
                <a:latin typeface="Segoe UI"/>
              </a:rPr>
            </a:br>
            <a:r>
              <a:rPr lang="en-US" sz="784" kern="0" dirty="0">
                <a:latin typeface="Segoe UI"/>
              </a:rPr>
              <a:t>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8" name="Picture 7">
            <a:extLst>
              <a:ext uri="{FF2B5EF4-FFF2-40B4-BE49-F238E27FC236}">
                <a16:creationId xmlns:a16="http://schemas.microsoft.com/office/drawing/2014/main" id="{C7F3306B-47D1-4275-8784-D37237CA5F9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57200" y="3090736"/>
            <a:ext cx="3143873" cy="676529"/>
          </a:xfrm>
          <a:prstGeom prst="rect">
            <a:avLst/>
          </a:prstGeom>
        </p:spPr>
      </p:pic>
    </p:spTree>
    <p:extLst>
      <p:ext uri="{BB962C8B-B14F-4D97-AF65-F5344CB8AC3E}">
        <p14:creationId xmlns:p14="http://schemas.microsoft.com/office/powerpoint/2010/main" val="28722959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10FE8-BF09-4146-B084-66CB05B66FD9}"/>
              </a:ext>
            </a:extLst>
          </p:cNvPr>
          <p:cNvSpPr>
            <a:spLocks noGrp="1"/>
          </p:cNvSpPr>
          <p:nvPr>
            <p:ph type="title"/>
          </p:nvPr>
        </p:nvSpPr>
        <p:spPr/>
        <p:txBody>
          <a:bodyPr/>
          <a:lstStyle/>
          <a:p>
            <a:r>
              <a:rPr lang="en-GB" dirty="0"/>
              <a:t>Post Go-Live Workshop Agenda</a:t>
            </a:r>
          </a:p>
        </p:txBody>
      </p:sp>
      <p:sp>
        <p:nvSpPr>
          <p:cNvPr id="40" name="Rectangle 39">
            <a:extLst>
              <a:ext uri="{FF2B5EF4-FFF2-40B4-BE49-F238E27FC236}">
                <a16:creationId xmlns:a16="http://schemas.microsoft.com/office/drawing/2014/main" id="{8550DF09-0D7B-4F8E-8ACF-13567A221AF3}"/>
              </a:ext>
            </a:extLst>
          </p:cNvPr>
          <p:cNvSpPr/>
          <p:nvPr/>
        </p:nvSpPr>
        <p:spPr>
          <a:xfrm>
            <a:off x="1500053" y="1374543"/>
            <a:ext cx="4621220" cy="47502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91427" rIns="182880" rtlCol="0" anchor="t" anchorCtr="0"/>
          <a:lstStyle/>
          <a:p>
            <a:pPr lvl="0" defTabSz="914225"/>
            <a:r>
              <a:rPr lang="en-US" sz="2000" dirty="0">
                <a:ln w="3175">
                  <a:noFill/>
                </a:ln>
                <a:solidFill>
                  <a:schemeClr val="accent1"/>
                </a:solidFill>
                <a:latin typeface="+mj-lt"/>
                <a:cs typeface="Segoe UI" pitchFamily="34" charset="0"/>
              </a:rPr>
              <a:t>Agenda</a:t>
            </a:r>
          </a:p>
        </p:txBody>
      </p:sp>
      <p:sp>
        <p:nvSpPr>
          <p:cNvPr id="41" name="Rectangle 40">
            <a:extLst>
              <a:ext uri="{FF2B5EF4-FFF2-40B4-BE49-F238E27FC236}">
                <a16:creationId xmlns:a16="http://schemas.microsoft.com/office/drawing/2014/main" id="{177907F9-2172-46A3-AEA0-8DD4122F217B}"/>
              </a:ext>
            </a:extLst>
          </p:cNvPr>
          <p:cNvSpPr/>
          <p:nvPr/>
        </p:nvSpPr>
        <p:spPr>
          <a:xfrm>
            <a:off x="6121273" y="1374543"/>
            <a:ext cx="5613527" cy="5140553"/>
          </a:xfrm>
          <a:prstGeom prst="rect">
            <a:avLst/>
          </a:prstGeom>
          <a:solidFill>
            <a:schemeClr val="bg1"/>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defTabSz="932597"/>
            <a:r>
              <a:rPr lang="en-US" sz="1600" dirty="0">
                <a:solidFill>
                  <a:schemeClr val="tx1"/>
                </a:solidFill>
              </a:rPr>
              <a:t>The Post Go-Live Workshop is designed to wrap up the FastTrack engagement.</a:t>
            </a:r>
          </a:p>
          <a:p>
            <a:pPr defTabSz="932597"/>
            <a:endParaRPr lang="en-US" sz="1600" dirty="0">
              <a:solidFill>
                <a:schemeClr val="tx1"/>
              </a:solidFill>
              <a:highlight>
                <a:srgbClr val="FFFF00"/>
              </a:highlight>
            </a:endParaRPr>
          </a:p>
          <a:p>
            <a:pPr defTabSz="932597"/>
            <a:r>
              <a:rPr lang="en-US" sz="1600" dirty="0">
                <a:solidFill>
                  <a:schemeClr val="tx1"/>
                </a:solidFill>
              </a:rPr>
              <a:t>During this workshop, we’ll work through the initial customer goals/objectives and discuss the lessons that have been learned.</a:t>
            </a:r>
          </a:p>
          <a:p>
            <a:pPr defTabSz="932597"/>
            <a:endParaRPr lang="en-US" sz="1600" dirty="0">
              <a:solidFill>
                <a:schemeClr val="tx1"/>
              </a:solidFill>
            </a:endParaRPr>
          </a:p>
          <a:p>
            <a:pPr defTabSz="932597"/>
            <a:r>
              <a:rPr lang="en-US" sz="1600" dirty="0">
                <a:solidFill>
                  <a:schemeClr val="tx1"/>
                </a:solidFill>
              </a:rPr>
              <a:t>We’ll then look at the available Microsoft Support plans.</a:t>
            </a:r>
          </a:p>
          <a:p>
            <a:pPr defTabSz="932597"/>
            <a:endParaRPr lang="en-US" sz="1600" dirty="0">
              <a:solidFill>
                <a:schemeClr val="tx1"/>
              </a:solidFill>
            </a:endParaRPr>
          </a:p>
          <a:p>
            <a:pPr defTabSz="932597"/>
            <a:r>
              <a:rPr lang="en-US" sz="1600" dirty="0">
                <a:solidFill>
                  <a:schemeClr val="tx1"/>
                </a:solidFill>
              </a:rPr>
              <a:t>Finally, we’ll explore the opportunities to share through the Customer Advocacy Program.</a:t>
            </a:r>
          </a:p>
        </p:txBody>
      </p:sp>
      <p:sp>
        <p:nvSpPr>
          <p:cNvPr id="42" name="Rectangle: Rounded Corners 14">
            <a:extLst>
              <a:ext uri="{FF2B5EF4-FFF2-40B4-BE49-F238E27FC236}">
                <a16:creationId xmlns:a16="http://schemas.microsoft.com/office/drawing/2014/main" id="{FCCFC8E7-228A-485F-B89E-E8B4B03CC681}"/>
              </a:ext>
            </a:extLst>
          </p:cNvPr>
          <p:cNvSpPr/>
          <p:nvPr/>
        </p:nvSpPr>
        <p:spPr bwMode="auto">
          <a:xfrm>
            <a:off x="405657" y="1762061"/>
            <a:ext cx="976312" cy="87504"/>
          </a:xfrm>
          <a:custGeom>
            <a:avLst/>
            <a:gdLst>
              <a:gd name="connsiteX0" fmla="*/ 0 w 1168400"/>
              <a:gd name="connsiteY0" fmla="*/ 104721 h 209442"/>
              <a:gd name="connsiteX1" fmla="*/ 104721 w 1168400"/>
              <a:gd name="connsiteY1" fmla="*/ 0 h 209442"/>
              <a:gd name="connsiteX2" fmla="*/ 1063679 w 1168400"/>
              <a:gd name="connsiteY2" fmla="*/ 0 h 209442"/>
              <a:gd name="connsiteX3" fmla="*/ 1168400 w 1168400"/>
              <a:gd name="connsiteY3" fmla="*/ 104721 h 209442"/>
              <a:gd name="connsiteX4" fmla="*/ 1168400 w 1168400"/>
              <a:gd name="connsiteY4" fmla="*/ 104721 h 209442"/>
              <a:gd name="connsiteX5" fmla="*/ 1063679 w 1168400"/>
              <a:gd name="connsiteY5" fmla="*/ 209442 h 209442"/>
              <a:gd name="connsiteX6" fmla="*/ 104721 w 1168400"/>
              <a:gd name="connsiteY6" fmla="*/ 209442 h 209442"/>
              <a:gd name="connsiteX7" fmla="*/ 0 w 1168400"/>
              <a:gd name="connsiteY7" fmla="*/ 104721 h 209442"/>
              <a:gd name="connsiteX0" fmla="*/ 0 w 1168400"/>
              <a:gd name="connsiteY0" fmla="*/ 104721 h 209442"/>
              <a:gd name="connsiteX1" fmla="*/ 104721 w 1168400"/>
              <a:gd name="connsiteY1" fmla="*/ 0 h 209442"/>
              <a:gd name="connsiteX2" fmla="*/ 1063679 w 1168400"/>
              <a:gd name="connsiteY2" fmla="*/ 0 h 209442"/>
              <a:gd name="connsiteX3" fmla="*/ 1168400 w 1168400"/>
              <a:gd name="connsiteY3" fmla="*/ 104721 h 209442"/>
              <a:gd name="connsiteX4" fmla="*/ 1168400 w 1168400"/>
              <a:gd name="connsiteY4" fmla="*/ 104721 h 209442"/>
              <a:gd name="connsiteX5" fmla="*/ 1063679 w 1168400"/>
              <a:gd name="connsiteY5" fmla="*/ 209442 h 209442"/>
              <a:gd name="connsiteX6" fmla="*/ 104721 w 1168400"/>
              <a:gd name="connsiteY6" fmla="*/ 209442 h 209442"/>
              <a:gd name="connsiteX7" fmla="*/ 91440 w 1168400"/>
              <a:gd name="connsiteY7" fmla="*/ 196161 h 209442"/>
              <a:gd name="connsiteX0" fmla="*/ 0 w 1168400"/>
              <a:gd name="connsiteY0" fmla="*/ 104721 h 209442"/>
              <a:gd name="connsiteX1" fmla="*/ 104721 w 1168400"/>
              <a:gd name="connsiteY1" fmla="*/ 0 h 209442"/>
              <a:gd name="connsiteX2" fmla="*/ 1063679 w 1168400"/>
              <a:gd name="connsiteY2" fmla="*/ 0 h 209442"/>
              <a:gd name="connsiteX3" fmla="*/ 1168400 w 1168400"/>
              <a:gd name="connsiteY3" fmla="*/ 104721 h 209442"/>
              <a:gd name="connsiteX4" fmla="*/ 1168400 w 1168400"/>
              <a:gd name="connsiteY4" fmla="*/ 104721 h 209442"/>
              <a:gd name="connsiteX5" fmla="*/ 1063679 w 1168400"/>
              <a:gd name="connsiteY5" fmla="*/ 209442 h 209442"/>
              <a:gd name="connsiteX6" fmla="*/ 104721 w 1168400"/>
              <a:gd name="connsiteY6" fmla="*/ 209442 h 209442"/>
              <a:gd name="connsiteX0" fmla="*/ 0 w 1168400"/>
              <a:gd name="connsiteY0" fmla="*/ 104721 h 209442"/>
              <a:gd name="connsiteX1" fmla="*/ 104721 w 1168400"/>
              <a:gd name="connsiteY1" fmla="*/ 0 h 209442"/>
              <a:gd name="connsiteX2" fmla="*/ 1063679 w 1168400"/>
              <a:gd name="connsiteY2" fmla="*/ 0 h 209442"/>
              <a:gd name="connsiteX3" fmla="*/ 1168400 w 1168400"/>
              <a:gd name="connsiteY3" fmla="*/ 104721 h 209442"/>
              <a:gd name="connsiteX4" fmla="*/ 1168400 w 1168400"/>
              <a:gd name="connsiteY4" fmla="*/ 104721 h 209442"/>
              <a:gd name="connsiteX5" fmla="*/ 1063679 w 1168400"/>
              <a:gd name="connsiteY5" fmla="*/ 209442 h 209442"/>
              <a:gd name="connsiteX0" fmla="*/ 0 w 1168400"/>
              <a:gd name="connsiteY0" fmla="*/ 104721 h 104721"/>
              <a:gd name="connsiteX1" fmla="*/ 104721 w 1168400"/>
              <a:gd name="connsiteY1" fmla="*/ 0 h 104721"/>
              <a:gd name="connsiteX2" fmla="*/ 1063679 w 1168400"/>
              <a:gd name="connsiteY2" fmla="*/ 0 h 104721"/>
              <a:gd name="connsiteX3" fmla="*/ 1168400 w 1168400"/>
              <a:gd name="connsiteY3" fmla="*/ 104721 h 104721"/>
              <a:gd name="connsiteX4" fmla="*/ 1168400 w 1168400"/>
              <a:gd name="connsiteY4" fmla="*/ 104721 h 104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104721">
                <a:moveTo>
                  <a:pt x="0" y="104721"/>
                </a:moveTo>
                <a:cubicBezTo>
                  <a:pt x="0" y="46885"/>
                  <a:pt x="46885" y="0"/>
                  <a:pt x="104721" y="0"/>
                </a:cubicBezTo>
                <a:lnTo>
                  <a:pt x="1063679" y="0"/>
                </a:lnTo>
                <a:cubicBezTo>
                  <a:pt x="1121515" y="0"/>
                  <a:pt x="1168400" y="46885"/>
                  <a:pt x="1168400" y="104721"/>
                </a:cubicBezTo>
                <a:lnTo>
                  <a:pt x="1168400" y="104721"/>
                </a:lnTo>
              </a:path>
            </a:pathLst>
          </a:cu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43" name="Straight Connector 42">
            <a:extLst>
              <a:ext uri="{FF2B5EF4-FFF2-40B4-BE49-F238E27FC236}">
                <a16:creationId xmlns:a16="http://schemas.microsoft.com/office/drawing/2014/main" id="{5906ADDC-D360-4A0F-91FF-B494A9B96AC6}"/>
              </a:ext>
            </a:extLst>
          </p:cNvPr>
          <p:cNvCxnSpPr>
            <a:cxnSpLocks/>
          </p:cNvCxnSpPr>
          <p:nvPr/>
        </p:nvCxnSpPr>
        <p:spPr>
          <a:xfrm>
            <a:off x="1494318" y="1349375"/>
            <a:ext cx="0" cy="494513"/>
          </a:xfrm>
          <a:prstGeom prst="line">
            <a:avLst/>
          </a:prstGeom>
          <a:solidFill>
            <a:schemeClr val="bg1"/>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4" name="Straight Connector 43">
            <a:extLst>
              <a:ext uri="{FF2B5EF4-FFF2-40B4-BE49-F238E27FC236}">
                <a16:creationId xmlns:a16="http://schemas.microsoft.com/office/drawing/2014/main" id="{4A8E8564-839D-4D78-B946-D71D10D7FB42}"/>
              </a:ext>
            </a:extLst>
          </p:cNvPr>
          <p:cNvCxnSpPr>
            <a:cxnSpLocks/>
          </p:cNvCxnSpPr>
          <p:nvPr/>
        </p:nvCxnSpPr>
        <p:spPr>
          <a:xfrm>
            <a:off x="1" y="1858175"/>
            <a:ext cx="6121272" cy="0"/>
          </a:xfrm>
          <a:prstGeom prst="lin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FB913BBF-6FE9-4291-9E49-F6769461052B}"/>
              </a:ext>
            </a:extLst>
          </p:cNvPr>
          <p:cNvCxnSpPr>
            <a:cxnSpLocks/>
          </p:cNvCxnSpPr>
          <p:nvPr/>
        </p:nvCxnSpPr>
        <p:spPr>
          <a:xfrm>
            <a:off x="457200" y="2451213"/>
            <a:ext cx="5664073" cy="0"/>
          </a:xfrm>
          <a:prstGeom prst="line">
            <a:avLst/>
          </a:prstGeom>
          <a:noFill/>
          <a:ln w="3175">
            <a:solidFill>
              <a:schemeClr val="bg1">
                <a:lumMod val="85000"/>
              </a:schemeClr>
            </a:solidFill>
            <a:prstDash val="dash"/>
          </a:ln>
        </p:spPr>
      </p:cxnSp>
      <p:cxnSp>
        <p:nvCxnSpPr>
          <p:cNvPr id="47" name="Straight Connector 46">
            <a:extLst>
              <a:ext uri="{FF2B5EF4-FFF2-40B4-BE49-F238E27FC236}">
                <a16:creationId xmlns:a16="http://schemas.microsoft.com/office/drawing/2014/main" id="{C8DEDC1E-B9F9-418B-93EA-03CEE8A48BB4}"/>
              </a:ext>
            </a:extLst>
          </p:cNvPr>
          <p:cNvCxnSpPr>
            <a:cxnSpLocks/>
          </p:cNvCxnSpPr>
          <p:nvPr/>
        </p:nvCxnSpPr>
        <p:spPr>
          <a:xfrm>
            <a:off x="457200" y="3040727"/>
            <a:ext cx="5664073" cy="0"/>
          </a:xfrm>
          <a:prstGeom prst="line">
            <a:avLst/>
          </a:prstGeom>
          <a:noFill/>
          <a:ln w="3175">
            <a:solidFill>
              <a:schemeClr val="bg1">
                <a:lumMod val="85000"/>
              </a:schemeClr>
            </a:solidFill>
            <a:prstDash val="dash"/>
          </a:ln>
        </p:spPr>
      </p:cxnSp>
      <p:cxnSp>
        <p:nvCxnSpPr>
          <p:cNvPr id="48" name="Straight Connector 47">
            <a:extLst>
              <a:ext uri="{FF2B5EF4-FFF2-40B4-BE49-F238E27FC236}">
                <a16:creationId xmlns:a16="http://schemas.microsoft.com/office/drawing/2014/main" id="{7354E8F2-26A2-4CCA-89B8-65B9B53DA07B}"/>
              </a:ext>
            </a:extLst>
          </p:cNvPr>
          <p:cNvCxnSpPr>
            <a:cxnSpLocks/>
          </p:cNvCxnSpPr>
          <p:nvPr/>
        </p:nvCxnSpPr>
        <p:spPr>
          <a:xfrm>
            <a:off x="457200" y="3630241"/>
            <a:ext cx="5664073" cy="0"/>
          </a:xfrm>
          <a:prstGeom prst="line">
            <a:avLst/>
          </a:prstGeom>
          <a:noFill/>
          <a:ln w="3175">
            <a:solidFill>
              <a:schemeClr val="bg1">
                <a:lumMod val="85000"/>
              </a:schemeClr>
            </a:solidFill>
            <a:prstDash val="dash"/>
          </a:ln>
        </p:spPr>
      </p:cxnSp>
      <p:cxnSp>
        <p:nvCxnSpPr>
          <p:cNvPr id="49" name="Straight Connector 48">
            <a:extLst>
              <a:ext uri="{FF2B5EF4-FFF2-40B4-BE49-F238E27FC236}">
                <a16:creationId xmlns:a16="http://schemas.microsoft.com/office/drawing/2014/main" id="{F03F52E1-9D12-4CD8-9AFB-DF3694F8E8DF}"/>
              </a:ext>
            </a:extLst>
          </p:cNvPr>
          <p:cNvCxnSpPr>
            <a:cxnSpLocks/>
          </p:cNvCxnSpPr>
          <p:nvPr/>
        </p:nvCxnSpPr>
        <p:spPr>
          <a:xfrm>
            <a:off x="457200" y="4219755"/>
            <a:ext cx="5664073" cy="0"/>
          </a:xfrm>
          <a:prstGeom prst="line">
            <a:avLst/>
          </a:prstGeom>
          <a:noFill/>
          <a:ln w="3175">
            <a:solidFill>
              <a:schemeClr val="bg1">
                <a:lumMod val="85000"/>
              </a:schemeClr>
            </a:solidFill>
            <a:prstDash val="dash"/>
          </a:ln>
        </p:spPr>
      </p:cxnSp>
      <p:cxnSp>
        <p:nvCxnSpPr>
          <p:cNvPr id="52" name="Straight Connector 51">
            <a:extLst>
              <a:ext uri="{FF2B5EF4-FFF2-40B4-BE49-F238E27FC236}">
                <a16:creationId xmlns:a16="http://schemas.microsoft.com/office/drawing/2014/main" id="{721FE680-81D2-484D-B86E-D8BCF74079FD}"/>
              </a:ext>
            </a:extLst>
          </p:cNvPr>
          <p:cNvCxnSpPr>
            <a:cxnSpLocks/>
          </p:cNvCxnSpPr>
          <p:nvPr/>
        </p:nvCxnSpPr>
        <p:spPr>
          <a:xfrm>
            <a:off x="457200" y="4809269"/>
            <a:ext cx="5664073" cy="0"/>
          </a:xfrm>
          <a:prstGeom prst="line">
            <a:avLst/>
          </a:prstGeom>
          <a:noFill/>
          <a:ln w="3175">
            <a:solidFill>
              <a:schemeClr val="bg1">
                <a:lumMod val="85000"/>
              </a:schemeClr>
            </a:solidFill>
            <a:prstDash val="dash"/>
          </a:ln>
        </p:spPr>
      </p:cxnSp>
      <p:cxnSp>
        <p:nvCxnSpPr>
          <p:cNvPr id="53" name="Straight Connector 52">
            <a:extLst>
              <a:ext uri="{FF2B5EF4-FFF2-40B4-BE49-F238E27FC236}">
                <a16:creationId xmlns:a16="http://schemas.microsoft.com/office/drawing/2014/main" id="{76FF7EC1-B2EB-4DC5-B055-C580BB6B5166}"/>
              </a:ext>
            </a:extLst>
          </p:cNvPr>
          <p:cNvCxnSpPr>
            <a:cxnSpLocks/>
          </p:cNvCxnSpPr>
          <p:nvPr/>
        </p:nvCxnSpPr>
        <p:spPr>
          <a:xfrm>
            <a:off x="457200" y="5398783"/>
            <a:ext cx="5664073" cy="0"/>
          </a:xfrm>
          <a:prstGeom prst="line">
            <a:avLst/>
          </a:prstGeom>
          <a:noFill/>
          <a:ln w="3175">
            <a:solidFill>
              <a:schemeClr val="bg1">
                <a:lumMod val="85000"/>
              </a:schemeClr>
            </a:solidFill>
            <a:prstDash val="dash"/>
          </a:ln>
        </p:spPr>
      </p:cxnSp>
      <p:grpSp>
        <p:nvGrpSpPr>
          <p:cNvPr id="54" name="Group 53">
            <a:extLst>
              <a:ext uri="{FF2B5EF4-FFF2-40B4-BE49-F238E27FC236}">
                <a16:creationId xmlns:a16="http://schemas.microsoft.com/office/drawing/2014/main" id="{E3151547-6629-4A30-85D7-9026BFEC7DB1}"/>
              </a:ext>
            </a:extLst>
          </p:cNvPr>
          <p:cNvGrpSpPr/>
          <p:nvPr/>
        </p:nvGrpSpPr>
        <p:grpSpPr>
          <a:xfrm>
            <a:off x="506805" y="1895263"/>
            <a:ext cx="5613527" cy="522386"/>
            <a:chOff x="506805" y="1895263"/>
            <a:chExt cx="5613527" cy="522386"/>
          </a:xfrm>
        </p:grpSpPr>
        <p:sp>
          <p:nvSpPr>
            <p:cNvPr id="55" name="Rectangle 54">
              <a:extLst>
                <a:ext uri="{FF2B5EF4-FFF2-40B4-BE49-F238E27FC236}">
                  <a16:creationId xmlns:a16="http://schemas.microsoft.com/office/drawing/2014/main" id="{D909AFD3-772D-428E-8735-D3CC0F3F9928}"/>
                </a:ext>
              </a:extLst>
            </p:cNvPr>
            <p:cNvSpPr/>
            <p:nvPr/>
          </p:nvSpPr>
          <p:spPr>
            <a:xfrm>
              <a:off x="506805" y="1895263"/>
              <a:ext cx="5613527" cy="5223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705936" rtlCol="0" anchor="ctr"/>
            <a:lstStyle/>
            <a:p>
              <a:r>
                <a:rPr lang="en-GB" sz="1600" dirty="0">
                  <a:solidFill>
                    <a:schemeClr val="tx1"/>
                  </a:solidFill>
                </a:rPr>
                <a:t>Key accomplishments: review of goals and objectives</a:t>
              </a:r>
            </a:p>
          </p:txBody>
        </p:sp>
        <p:grpSp>
          <p:nvGrpSpPr>
            <p:cNvPr id="56" name="Group 55">
              <a:extLst>
                <a:ext uri="{FF2B5EF4-FFF2-40B4-BE49-F238E27FC236}">
                  <a16:creationId xmlns:a16="http://schemas.microsoft.com/office/drawing/2014/main" id="{343C8747-F64E-4A18-A94A-9D3F8224370C}"/>
                </a:ext>
              </a:extLst>
            </p:cNvPr>
            <p:cNvGrpSpPr/>
            <p:nvPr/>
          </p:nvGrpSpPr>
          <p:grpSpPr>
            <a:xfrm>
              <a:off x="730757" y="1993400"/>
              <a:ext cx="326112" cy="326112"/>
              <a:chOff x="115497" y="1864737"/>
              <a:chExt cx="461744" cy="461744"/>
            </a:xfrm>
            <a:solidFill>
              <a:schemeClr val="tx2"/>
            </a:solidFill>
          </p:grpSpPr>
          <p:sp>
            <p:nvSpPr>
              <p:cNvPr id="57" name="Freeform: Shape 56">
                <a:extLst>
                  <a:ext uri="{FF2B5EF4-FFF2-40B4-BE49-F238E27FC236}">
                    <a16:creationId xmlns:a16="http://schemas.microsoft.com/office/drawing/2014/main" id="{9A72F8EA-291F-4570-84D1-25DC141B48F8}"/>
                  </a:ext>
                </a:extLst>
              </p:cNvPr>
              <p:cNvSpPr/>
              <p:nvPr/>
            </p:nvSpPr>
            <p:spPr bwMode="auto">
              <a:xfrm>
                <a:off x="115497" y="1864737"/>
                <a:ext cx="461744" cy="461744"/>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8" name="Graphic 77">
                <a:extLst>
                  <a:ext uri="{FF2B5EF4-FFF2-40B4-BE49-F238E27FC236}">
                    <a16:creationId xmlns:a16="http://schemas.microsoft.com/office/drawing/2014/main" id="{9A88097F-834B-41ED-84A6-F60654AB22D0}"/>
                  </a:ext>
                </a:extLst>
              </p:cNvPr>
              <p:cNvSpPr/>
              <p:nvPr/>
            </p:nvSpPr>
            <p:spPr>
              <a:xfrm>
                <a:off x="230796" y="2004258"/>
                <a:ext cx="243074" cy="175239"/>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grpFill/>
              <a:ln w="6572" cap="flat">
                <a:noFill/>
                <a:prstDash val="solid"/>
                <a:miter/>
              </a:ln>
            </p:spPr>
            <p:txBody>
              <a:bodyPr rtlCol="0" anchor="ctr"/>
              <a:lstStyle/>
              <a:p>
                <a:endParaRPr lang="en-US"/>
              </a:p>
            </p:txBody>
          </p:sp>
        </p:grpSp>
      </p:grpSp>
      <p:grpSp>
        <p:nvGrpSpPr>
          <p:cNvPr id="59" name="Group 58">
            <a:extLst>
              <a:ext uri="{FF2B5EF4-FFF2-40B4-BE49-F238E27FC236}">
                <a16:creationId xmlns:a16="http://schemas.microsoft.com/office/drawing/2014/main" id="{77ACF46A-463D-47C7-864A-28AF0D80B0C8}"/>
              </a:ext>
            </a:extLst>
          </p:cNvPr>
          <p:cNvGrpSpPr/>
          <p:nvPr/>
        </p:nvGrpSpPr>
        <p:grpSpPr>
          <a:xfrm>
            <a:off x="506805" y="2484777"/>
            <a:ext cx="5613527" cy="522386"/>
            <a:chOff x="506805" y="2480613"/>
            <a:chExt cx="5613527" cy="522386"/>
          </a:xfrm>
        </p:grpSpPr>
        <p:sp>
          <p:nvSpPr>
            <p:cNvPr id="60" name="Rectangle 59">
              <a:extLst>
                <a:ext uri="{FF2B5EF4-FFF2-40B4-BE49-F238E27FC236}">
                  <a16:creationId xmlns:a16="http://schemas.microsoft.com/office/drawing/2014/main" id="{1F0B6B51-41D8-4F93-878F-BACE5D1A7680}"/>
                </a:ext>
              </a:extLst>
            </p:cNvPr>
            <p:cNvSpPr/>
            <p:nvPr/>
          </p:nvSpPr>
          <p:spPr>
            <a:xfrm>
              <a:off x="506805" y="2480613"/>
              <a:ext cx="5613527" cy="5223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705936" rtlCol="0" anchor="ctr"/>
            <a:lstStyle/>
            <a:p>
              <a:r>
                <a:rPr lang="en-GB" sz="1600" dirty="0">
                  <a:solidFill>
                    <a:schemeClr val="tx1"/>
                  </a:solidFill>
                </a:rPr>
                <a:t>Discussion of lessons that have been learned</a:t>
              </a:r>
            </a:p>
          </p:txBody>
        </p:sp>
        <p:grpSp>
          <p:nvGrpSpPr>
            <p:cNvPr id="61" name="Group 60">
              <a:extLst>
                <a:ext uri="{FF2B5EF4-FFF2-40B4-BE49-F238E27FC236}">
                  <a16:creationId xmlns:a16="http://schemas.microsoft.com/office/drawing/2014/main" id="{B49BE7D1-9561-4827-9078-39A70C6194FC}"/>
                </a:ext>
              </a:extLst>
            </p:cNvPr>
            <p:cNvGrpSpPr/>
            <p:nvPr/>
          </p:nvGrpSpPr>
          <p:grpSpPr>
            <a:xfrm>
              <a:off x="730757" y="2578750"/>
              <a:ext cx="326112" cy="326112"/>
              <a:chOff x="115497" y="1864737"/>
              <a:chExt cx="461744" cy="461744"/>
            </a:xfrm>
            <a:solidFill>
              <a:schemeClr val="tx2"/>
            </a:solidFill>
          </p:grpSpPr>
          <p:sp>
            <p:nvSpPr>
              <p:cNvPr id="62" name="Freeform: Shape 61">
                <a:extLst>
                  <a:ext uri="{FF2B5EF4-FFF2-40B4-BE49-F238E27FC236}">
                    <a16:creationId xmlns:a16="http://schemas.microsoft.com/office/drawing/2014/main" id="{915A3C2A-BC9A-43BD-88E3-EE63266915B6}"/>
                  </a:ext>
                </a:extLst>
              </p:cNvPr>
              <p:cNvSpPr/>
              <p:nvPr/>
            </p:nvSpPr>
            <p:spPr bwMode="auto">
              <a:xfrm>
                <a:off x="115497" y="1864737"/>
                <a:ext cx="461744" cy="461744"/>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3" name="Graphic 77">
                <a:extLst>
                  <a:ext uri="{FF2B5EF4-FFF2-40B4-BE49-F238E27FC236}">
                    <a16:creationId xmlns:a16="http://schemas.microsoft.com/office/drawing/2014/main" id="{30FA6A06-94D8-41F5-A50E-579C83314429}"/>
                  </a:ext>
                </a:extLst>
              </p:cNvPr>
              <p:cNvSpPr/>
              <p:nvPr/>
            </p:nvSpPr>
            <p:spPr>
              <a:xfrm>
                <a:off x="230796" y="2004258"/>
                <a:ext cx="243074" cy="175239"/>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grpFill/>
              <a:ln w="6572" cap="flat">
                <a:noFill/>
                <a:prstDash val="solid"/>
                <a:miter/>
              </a:ln>
            </p:spPr>
            <p:txBody>
              <a:bodyPr rtlCol="0" anchor="ctr"/>
              <a:lstStyle/>
              <a:p>
                <a:endParaRPr lang="en-US"/>
              </a:p>
            </p:txBody>
          </p:sp>
        </p:grpSp>
      </p:grpSp>
      <p:grpSp>
        <p:nvGrpSpPr>
          <p:cNvPr id="64" name="Group 63">
            <a:extLst>
              <a:ext uri="{FF2B5EF4-FFF2-40B4-BE49-F238E27FC236}">
                <a16:creationId xmlns:a16="http://schemas.microsoft.com/office/drawing/2014/main" id="{C25BF092-9D17-40D4-AEA1-85E84CD38EE6}"/>
              </a:ext>
            </a:extLst>
          </p:cNvPr>
          <p:cNvGrpSpPr/>
          <p:nvPr/>
        </p:nvGrpSpPr>
        <p:grpSpPr>
          <a:xfrm>
            <a:off x="506805" y="3074291"/>
            <a:ext cx="5613527" cy="522386"/>
            <a:chOff x="506805" y="3065963"/>
            <a:chExt cx="5613527" cy="522386"/>
          </a:xfrm>
        </p:grpSpPr>
        <p:sp>
          <p:nvSpPr>
            <p:cNvPr id="65" name="Rectangle 64">
              <a:extLst>
                <a:ext uri="{FF2B5EF4-FFF2-40B4-BE49-F238E27FC236}">
                  <a16:creationId xmlns:a16="http://schemas.microsoft.com/office/drawing/2014/main" id="{54341627-CD8C-4D9B-8381-28743BCFFBF1}"/>
                </a:ext>
              </a:extLst>
            </p:cNvPr>
            <p:cNvSpPr/>
            <p:nvPr/>
          </p:nvSpPr>
          <p:spPr>
            <a:xfrm>
              <a:off x="506805" y="3065963"/>
              <a:ext cx="5613527" cy="5223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705936" rtlCol="0" anchor="ctr"/>
            <a:lstStyle/>
            <a:p>
              <a:r>
                <a:rPr lang="en-GB" sz="1600" dirty="0">
                  <a:solidFill>
                    <a:schemeClr val="tx1"/>
                  </a:solidFill>
                </a:rPr>
                <a:t>Post Go-Live Assessment</a:t>
              </a:r>
            </a:p>
          </p:txBody>
        </p:sp>
        <p:grpSp>
          <p:nvGrpSpPr>
            <p:cNvPr id="66" name="Group 65">
              <a:extLst>
                <a:ext uri="{FF2B5EF4-FFF2-40B4-BE49-F238E27FC236}">
                  <a16:creationId xmlns:a16="http://schemas.microsoft.com/office/drawing/2014/main" id="{3E8DCA24-F689-4F52-AC15-9977600BCF8E}"/>
                </a:ext>
              </a:extLst>
            </p:cNvPr>
            <p:cNvGrpSpPr/>
            <p:nvPr/>
          </p:nvGrpSpPr>
          <p:grpSpPr>
            <a:xfrm>
              <a:off x="730757" y="3164100"/>
              <a:ext cx="326112" cy="326112"/>
              <a:chOff x="115497" y="1864737"/>
              <a:chExt cx="461744" cy="461744"/>
            </a:xfrm>
            <a:solidFill>
              <a:schemeClr val="tx2"/>
            </a:solidFill>
          </p:grpSpPr>
          <p:sp>
            <p:nvSpPr>
              <p:cNvPr id="67" name="Freeform: Shape 66">
                <a:extLst>
                  <a:ext uri="{FF2B5EF4-FFF2-40B4-BE49-F238E27FC236}">
                    <a16:creationId xmlns:a16="http://schemas.microsoft.com/office/drawing/2014/main" id="{B2BD1EA2-61E0-4EC2-AD0B-094D0B9C4D0E}"/>
                  </a:ext>
                </a:extLst>
              </p:cNvPr>
              <p:cNvSpPr/>
              <p:nvPr/>
            </p:nvSpPr>
            <p:spPr bwMode="auto">
              <a:xfrm>
                <a:off x="115497" y="1864737"/>
                <a:ext cx="461744" cy="461744"/>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8" name="Graphic 77">
                <a:extLst>
                  <a:ext uri="{FF2B5EF4-FFF2-40B4-BE49-F238E27FC236}">
                    <a16:creationId xmlns:a16="http://schemas.microsoft.com/office/drawing/2014/main" id="{B6DB75E1-7967-41AB-8FD6-5430FCE30183}"/>
                  </a:ext>
                </a:extLst>
              </p:cNvPr>
              <p:cNvSpPr/>
              <p:nvPr/>
            </p:nvSpPr>
            <p:spPr>
              <a:xfrm>
                <a:off x="230796" y="2004258"/>
                <a:ext cx="243074" cy="175239"/>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grpFill/>
              <a:ln w="6572" cap="flat">
                <a:noFill/>
                <a:prstDash val="solid"/>
                <a:miter/>
              </a:ln>
            </p:spPr>
            <p:txBody>
              <a:bodyPr rtlCol="0" anchor="ctr"/>
              <a:lstStyle/>
              <a:p>
                <a:endParaRPr lang="en-US"/>
              </a:p>
            </p:txBody>
          </p:sp>
        </p:grpSp>
      </p:grpSp>
      <p:grpSp>
        <p:nvGrpSpPr>
          <p:cNvPr id="69" name="Group 68">
            <a:extLst>
              <a:ext uri="{FF2B5EF4-FFF2-40B4-BE49-F238E27FC236}">
                <a16:creationId xmlns:a16="http://schemas.microsoft.com/office/drawing/2014/main" id="{199D9518-4245-48DA-AFDC-44848BB4C33A}"/>
              </a:ext>
            </a:extLst>
          </p:cNvPr>
          <p:cNvGrpSpPr/>
          <p:nvPr/>
        </p:nvGrpSpPr>
        <p:grpSpPr>
          <a:xfrm>
            <a:off x="506805" y="3663805"/>
            <a:ext cx="5613527" cy="522386"/>
            <a:chOff x="506805" y="3651313"/>
            <a:chExt cx="5613527" cy="522386"/>
          </a:xfrm>
        </p:grpSpPr>
        <p:sp>
          <p:nvSpPr>
            <p:cNvPr id="70" name="Rectangle 69">
              <a:extLst>
                <a:ext uri="{FF2B5EF4-FFF2-40B4-BE49-F238E27FC236}">
                  <a16:creationId xmlns:a16="http://schemas.microsoft.com/office/drawing/2014/main" id="{1CE81B94-64B5-49BC-8A00-1B321C123F69}"/>
                </a:ext>
              </a:extLst>
            </p:cNvPr>
            <p:cNvSpPr/>
            <p:nvPr/>
          </p:nvSpPr>
          <p:spPr>
            <a:xfrm>
              <a:off x="506805" y="3651313"/>
              <a:ext cx="5613527" cy="5223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705936" rtlCol="0" anchor="ctr"/>
            <a:lstStyle/>
            <a:p>
              <a:r>
                <a:rPr lang="en-GB" sz="1600" dirty="0">
                  <a:solidFill>
                    <a:schemeClr val="tx1"/>
                  </a:solidFill>
                </a:rPr>
                <a:t>Looking Forward</a:t>
              </a:r>
            </a:p>
          </p:txBody>
        </p:sp>
        <p:grpSp>
          <p:nvGrpSpPr>
            <p:cNvPr id="71" name="Group 70">
              <a:extLst>
                <a:ext uri="{FF2B5EF4-FFF2-40B4-BE49-F238E27FC236}">
                  <a16:creationId xmlns:a16="http://schemas.microsoft.com/office/drawing/2014/main" id="{628EF100-B47D-4AE2-B379-E928FBF5CBF8}"/>
                </a:ext>
              </a:extLst>
            </p:cNvPr>
            <p:cNvGrpSpPr/>
            <p:nvPr/>
          </p:nvGrpSpPr>
          <p:grpSpPr>
            <a:xfrm>
              <a:off x="730757" y="3749450"/>
              <a:ext cx="326112" cy="326112"/>
              <a:chOff x="115497" y="1864737"/>
              <a:chExt cx="461744" cy="461744"/>
            </a:xfrm>
            <a:solidFill>
              <a:schemeClr val="tx2"/>
            </a:solidFill>
          </p:grpSpPr>
          <p:sp>
            <p:nvSpPr>
              <p:cNvPr id="72" name="Freeform: Shape 71">
                <a:extLst>
                  <a:ext uri="{FF2B5EF4-FFF2-40B4-BE49-F238E27FC236}">
                    <a16:creationId xmlns:a16="http://schemas.microsoft.com/office/drawing/2014/main" id="{95D38F1C-5C55-4873-BE66-20E7BE3E2EDC}"/>
                  </a:ext>
                </a:extLst>
              </p:cNvPr>
              <p:cNvSpPr/>
              <p:nvPr/>
            </p:nvSpPr>
            <p:spPr bwMode="auto">
              <a:xfrm>
                <a:off x="115497" y="1864737"/>
                <a:ext cx="461744" cy="461744"/>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3" name="Graphic 77">
                <a:extLst>
                  <a:ext uri="{FF2B5EF4-FFF2-40B4-BE49-F238E27FC236}">
                    <a16:creationId xmlns:a16="http://schemas.microsoft.com/office/drawing/2014/main" id="{E24498CF-9BEE-4E44-B585-1F75DC58AE6B}"/>
                  </a:ext>
                </a:extLst>
              </p:cNvPr>
              <p:cNvSpPr/>
              <p:nvPr/>
            </p:nvSpPr>
            <p:spPr>
              <a:xfrm>
                <a:off x="230796" y="2004258"/>
                <a:ext cx="243074" cy="175239"/>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grpFill/>
              <a:ln w="6572" cap="flat">
                <a:noFill/>
                <a:prstDash val="solid"/>
                <a:miter/>
              </a:ln>
            </p:spPr>
            <p:txBody>
              <a:bodyPr rtlCol="0" anchor="ctr"/>
              <a:lstStyle/>
              <a:p>
                <a:endParaRPr lang="en-US"/>
              </a:p>
            </p:txBody>
          </p:sp>
        </p:grpSp>
      </p:grpSp>
      <p:grpSp>
        <p:nvGrpSpPr>
          <p:cNvPr id="84" name="Group 83">
            <a:extLst>
              <a:ext uri="{FF2B5EF4-FFF2-40B4-BE49-F238E27FC236}">
                <a16:creationId xmlns:a16="http://schemas.microsoft.com/office/drawing/2014/main" id="{95831B84-1C17-4A14-9584-93D7C92B4AC9}"/>
              </a:ext>
            </a:extLst>
          </p:cNvPr>
          <p:cNvGrpSpPr/>
          <p:nvPr/>
        </p:nvGrpSpPr>
        <p:grpSpPr>
          <a:xfrm>
            <a:off x="506804" y="4248535"/>
            <a:ext cx="5613527" cy="522386"/>
            <a:chOff x="506805" y="5407363"/>
            <a:chExt cx="5613527" cy="522386"/>
          </a:xfrm>
        </p:grpSpPr>
        <p:sp>
          <p:nvSpPr>
            <p:cNvPr id="85" name="Rectangle 84">
              <a:extLst>
                <a:ext uri="{FF2B5EF4-FFF2-40B4-BE49-F238E27FC236}">
                  <a16:creationId xmlns:a16="http://schemas.microsoft.com/office/drawing/2014/main" id="{8DE2201B-869B-46E1-9DBD-5685B60F9033}"/>
                </a:ext>
              </a:extLst>
            </p:cNvPr>
            <p:cNvSpPr/>
            <p:nvPr/>
          </p:nvSpPr>
          <p:spPr>
            <a:xfrm>
              <a:off x="506805" y="5407363"/>
              <a:ext cx="5613527" cy="5223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705936" rtlCol="0" anchor="ctr"/>
            <a:lstStyle/>
            <a:p>
              <a:r>
                <a:rPr lang="fr-FR" sz="1600" dirty="0">
                  <a:solidFill>
                    <a:schemeClr val="tx1"/>
                  </a:solidFill>
                </a:rPr>
                <a:t>Microsoft Dynamics 365 Support Options</a:t>
              </a:r>
              <a:endParaRPr lang="en-GB" sz="1600" dirty="0">
                <a:solidFill>
                  <a:schemeClr val="tx1"/>
                </a:solidFill>
              </a:endParaRPr>
            </a:p>
          </p:txBody>
        </p:sp>
        <p:grpSp>
          <p:nvGrpSpPr>
            <p:cNvPr id="86" name="Group 85">
              <a:extLst>
                <a:ext uri="{FF2B5EF4-FFF2-40B4-BE49-F238E27FC236}">
                  <a16:creationId xmlns:a16="http://schemas.microsoft.com/office/drawing/2014/main" id="{B2369DA4-97F3-49AA-A7F8-1E5CFA46923C}"/>
                </a:ext>
              </a:extLst>
            </p:cNvPr>
            <p:cNvGrpSpPr/>
            <p:nvPr/>
          </p:nvGrpSpPr>
          <p:grpSpPr>
            <a:xfrm>
              <a:off x="730757" y="5505500"/>
              <a:ext cx="326112" cy="326112"/>
              <a:chOff x="115497" y="1864737"/>
              <a:chExt cx="461744" cy="461744"/>
            </a:xfrm>
            <a:solidFill>
              <a:schemeClr val="tx2"/>
            </a:solidFill>
          </p:grpSpPr>
          <p:sp>
            <p:nvSpPr>
              <p:cNvPr id="87" name="Freeform: Shape 86">
                <a:extLst>
                  <a:ext uri="{FF2B5EF4-FFF2-40B4-BE49-F238E27FC236}">
                    <a16:creationId xmlns:a16="http://schemas.microsoft.com/office/drawing/2014/main" id="{907CCD18-B526-49B1-B2D6-EC23F8940C59}"/>
                  </a:ext>
                </a:extLst>
              </p:cNvPr>
              <p:cNvSpPr/>
              <p:nvPr/>
            </p:nvSpPr>
            <p:spPr bwMode="auto">
              <a:xfrm>
                <a:off x="115497" y="1864737"/>
                <a:ext cx="461744" cy="461744"/>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8" name="Graphic 77">
                <a:extLst>
                  <a:ext uri="{FF2B5EF4-FFF2-40B4-BE49-F238E27FC236}">
                    <a16:creationId xmlns:a16="http://schemas.microsoft.com/office/drawing/2014/main" id="{B87852BE-A84F-43C9-9B66-6661E3928140}"/>
                  </a:ext>
                </a:extLst>
              </p:cNvPr>
              <p:cNvSpPr/>
              <p:nvPr/>
            </p:nvSpPr>
            <p:spPr>
              <a:xfrm>
                <a:off x="230796" y="2004258"/>
                <a:ext cx="243074" cy="175239"/>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grpFill/>
              <a:ln w="6572" cap="flat">
                <a:noFill/>
                <a:prstDash val="solid"/>
                <a:miter/>
              </a:ln>
            </p:spPr>
            <p:txBody>
              <a:bodyPr rtlCol="0" anchor="ctr"/>
              <a:lstStyle/>
              <a:p>
                <a:endParaRPr lang="en-US"/>
              </a:p>
            </p:txBody>
          </p:sp>
        </p:grpSp>
      </p:grpSp>
      <p:sp>
        <p:nvSpPr>
          <p:cNvPr id="89" name="Rectangle 88">
            <a:extLst>
              <a:ext uri="{FF2B5EF4-FFF2-40B4-BE49-F238E27FC236}">
                <a16:creationId xmlns:a16="http://schemas.microsoft.com/office/drawing/2014/main" id="{429D1AB2-FD1C-420E-91FC-D03A20DC1B8B}"/>
              </a:ext>
            </a:extLst>
          </p:cNvPr>
          <p:cNvSpPr/>
          <p:nvPr/>
        </p:nvSpPr>
        <p:spPr>
          <a:xfrm>
            <a:off x="6121273" y="1211265"/>
            <a:ext cx="5613527" cy="163278"/>
          </a:xfrm>
          <a:prstGeom prst="rect">
            <a:avLst/>
          </a:prstGeom>
          <a:solidFill>
            <a:schemeClr val="tx2"/>
          </a:solid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32597">
              <a:defRPr/>
            </a:pPr>
            <a:endParaRPr lang="en-US" sz="1600">
              <a:solidFill>
                <a:schemeClr val="bg1"/>
              </a:solidFill>
              <a:latin typeface="+mj-lt"/>
            </a:endParaRPr>
          </a:p>
        </p:txBody>
      </p:sp>
      <p:grpSp>
        <p:nvGrpSpPr>
          <p:cNvPr id="90" name="Group 89">
            <a:extLst>
              <a:ext uri="{FF2B5EF4-FFF2-40B4-BE49-F238E27FC236}">
                <a16:creationId xmlns:a16="http://schemas.microsoft.com/office/drawing/2014/main" id="{AB4443CD-27CA-4DBD-A805-FB445344CC74}"/>
              </a:ext>
            </a:extLst>
          </p:cNvPr>
          <p:cNvGrpSpPr/>
          <p:nvPr/>
        </p:nvGrpSpPr>
        <p:grpSpPr>
          <a:xfrm>
            <a:off x="6472302" y="4796106"/>
            <a:ext cx="809756" cy="809754"/>
            <a:chOff x="6456428" y="2720976"/>
            <a:chExt cx="917704" cy="917702"/>
          </a:xfrm>
        </p:grpSpPr>
        <p:sp>
          <p:nvSpPr>
            <p:cNvPr id="91" name="Freeform: Shape 90">
              <a:extLst>
                <a:ext uri="{FF2B5EF4-FFF2-40B4-BE49-F238E27FC236}">
                  <a16:creationId xmlns:a16="http://schemas.microsoft.com/office/drawing/2014/main" id="{F71E6BB8-F6B2-4A70-9C26-62A830F5F11B}"/>
                </a:ext>
              </a:extLst>
            </p:cNvPr>
            <p:cNvSpPr/>
            <p:nvPr/>
          </p:nvSpPr>
          <p:spPr bwMode="auto">
            <a:xfrm>
              <a:off x="6456428" y="2720976"/>
              <a:ext cx="917704" cy="917702"/>
            </a:xfrm>
            <a:custGeom>
              <a:avLst/>
              <a:gdLst>
                <a:gd name="connsiteX0" fmla="*/ 458852 w 917704"/>
                <a:gd name="connsiteY0" fmla="*/ 33532 h 917702"/>
                <a:gd name="connsiteX1" fmla="*/ 33532 w 917704"/>
                <a:gd name="connsiteY1" fmla="*/ 458851 h 917702"/>
                <a:gd name="connsiteX2" fmla="*/ 458852 w 917704"/>
                <a:gd name="connsiteY2" fmla="*/ 884170 h 917702"/>
                <a:gd name="connsiteX3" fmla="*/ 884172 w 917704"/>
                <a:gd name="connsiteY3" fmla="*/ 458851 h 917702"/>
                <a:gd name="connsiteX4" fmla="*/ 458852 w 917704"/>
                <a:gd name="connsiteY4" fmla="*/ 33532 h 917702"/>
                <a:gd name="connsiteX5" fmla="*/ 458852 w 917704"/>
                <a:gd name="connsiteY5" fmla="*/ 0 h 917702"/>
                <a:gd name="connsiteX6" fmla="*/ 917704 w 917704"/>
                <a:gd name="connsiteY6" fmla="*/ 458851 h 917702"/>
                <a:gd name="connsiteX7" fmla="*/ 458852 w 917704"/>
                <a:gd name="connsiteY7" fmla="*/ 917702 h 917702"/>
                <a:gd name="connsiteX8" fmla="*/ 0 w 917704"/>
                <a:gd name="connsiteY8" fmla="*/ 458851 h 917702"/>
                <a:gd name="connsiteX9" fmla="*/ 458852 w 917704"/>
                <a:gd name="connsiteY9" fmla="*/ 0 h 917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17704" h="917702">
                  <a:moveTo>
                    <a:pt x="458852" y="33532"/>
                  </a:moveTo>
                  <a:cubicBezTo>
                    <a:pt x="223954" y="33532"/>
                    <a:pt x="33532" y="223954"/>
                    <a:pt x="33532" y="458851"/>
                  </a:cubicBezTo>
                  <a:cubicBezTo>
                    <a:pt x="33532" y="693748"/>
                    <a:pt x="223954" y="884170"/>
                    <a:pt x="458852" y="884170"/>
                  </a:cubicBezTo>
                  <a:cubicBezTo>
                    <a:pt x="693750" y="884170"/>
                    <a:pt x="884172" y="693748"/>
                    <a:pt x="884172" y="458851"/>
                  </a:cubicBezTo>
                  <a:cubicBezTo>
                    <a:pt x="884172" y="223954"/>
                    <a:pt x="693750" y="33532"/>
                    <a:pt x="458852" y="33532"/>
                  </a:cubicBezTo>
                  <a:close/>
                  <a:moveTo>
                    <a:pt x="458852" y="0"/>
                  </a:moveTo>
                  <a:cubicBezTo>
                    <a:pt x="712269" y="0"/>
                    <a:pt x="917704" y="205435"/>
                    <a:pt x="917704" y="458851"/>
                  </a:cubicBezTo>
                  <a:cubicBezTo>
                    <a:pt x="917704" y="712267"/>
                    <a:pt x="712269" y="917702"/>
                    <a:pt x="458852" y="917702"/>
                  </a:cubicBezTo>
                  <a:cubicBezTo>
                    <a:pt x="205435" y="917702"/>
                    <a:pt x="0" y="712267"/>
                    <a:pt x="0" y="458851"/>
                  </a:cubicBezTo>
                  <a:cubicBezTo>
                    <a:pt x="0" y="205435"/>
                    <a:pt x="205435" y="0"/>
                    <a:pt x="458852" y="0"/>
                  </a:cubicBez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2" name="Freeform 8">
              <a:extLst>
                <a:ext uri="{FF2B5EF4-FFF2-40B4-BE49-F238E27FC236}">
                  <a16:creationId xmlns:a16="http://schemas.microsoft.com/office/drawing/2014/main" id="{6BDC5852-9503-4CDA-B807-61D5949A5EBC}"/>
                </a:ext>
              </a:extLst>
            </p:cNvPr>
            <p:cNvSpPr>
              <a:spLocks/>
            </p:cNvSpPr>
            <p:nvPr/>
          </p:nvSpPr>
          <p:spPr bwMode="auto">
            <a:xfrm rot="10800000" flipH="1">
              <a:off x="6678730" y="3009901"/>
              <a:ext cx="473100" cy="339852"/>
            </a:xfrm>
            <a:custGeom>
              <a:avLst/>
              <a:gdLst>
                <a:gd name="T0" fmla="*/ 85 w 231"/>
                <a:gd name="T1" fmla="*/ 0 h 170"/>
                <a:gd name="T2" fmla="*/ 152 w 231"/>
                <a:gd name="T3" fmla="*/ 61 h 170"/>
                <a:gd name="T4" fmla="*/ 0 w 231"/>
                <a:gd name="T5" fmla="*/ 61 h 170"/>
                <a:gd name="T6" fmla="*/ 0 w 231"/>
                <a:gd name="T7" fmla="*/ 105 h 170"/>
                <a:gd name="T8" fmla="*/ 152 w 231"/>
                <a:gd name="T9" fmla="*/ 105 h 170"/>
                <a:gd name="T10" fmla="*/ 85 w 231"/>
                <a:gd name="T11" fmla="*/ 170 h 170"/>
                <a:gd name="T12" fmla="*/ 140 w 231"/>
                <a:gd name="T13" fmla="*/ 170 h 170"/>
                <a:gd name="T14" fmla="*/ 231 w 231"/>
                <a:gd name="T15" fmla="*/ 85 h 170"/>
                <a:gd name="T16" fmla="*/ 140 w 231"/>
                <a:gd name="T17" fmla="*/ 0 h 170"/>
                <a:gd name="T18" fmla="*/ 85 w 231"/>
                <a:gd name="T19" fmla="*/ 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1" h="170">
                  <a:moveTo>
                    <a:pt x="85" y="0"/>
                  </a:moveTo>
                  <a:cubicBezTo>
                    <a:pt x="85" y="0"/>
                    <a:pt x="85" y="0"/>
                    <a:pt x="152" y="61"/>
                  </a:cubicBezTo>
                  <a:cubicBezTo>
                    <a:pt x="0" y="61"/>
                    <a:pt x="0" y="61"/>
                    <a:pt x="0" y="61"/>
                  </a:cubicBezTo>
                  <a:cubicBezTo>
                    <a:pt x="0" y="61"/>
                    <a:pt x="0" y="61"/>
                    <a:pt x="0" y="105"/>
                  </a:cubicBezTo>
                  <a:cubicBezTo>
                    <a:pt x="0" y="105"/>
                    <a:pt x="0" y="105"/>
                    <a:pt x="152" y="105"/>
                  </a:cubicBezTo>
                  <a:cubicBezTo>
                    <a:pt x="152" y="105"/>
                    <a:pt x="152" y="105"/>
                    <a:pt x="85" y="170"/>
                  </a:cubicBezTo>
                  <a:cubicBezTo>
                    <a:pt x="85" y="170"/>
                    <a:pt x="85" y="170"/>
                    <a:pt x="140" y="170"/>
                  </a:cubicBezTo>
                  <a:cubicBezTo>
                    <a:pt x="140" y="170"/>
                    <a:pt x="140" y="170"/>
                    <a:pt x="231" y="85"/>
                  </a:cubicBezTo>
                  <a:cubicBezTo>
                    <a:pt x="231" y="85"/>
                    <a:pt x="231" y="85"/>
                    <a:pt x="140" y="0"/>
                  </a:cubicBezTo>
                  <a:cubicBezTo>
                    <a:pt x="140" y="0"/>
                    <a:pt x="140" y="0"/>
                    <a:pt x="85" y="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grpSp>
        <p:nvGrpSpPr>
          <p:cNvPr id="93" name="Group 92">
            <a:extLst>
              <a:ext uri="{FF2B5EF4-FFF2-40B4-BE49-F238E27FC236}">
                <a16:creationId xmlns:a16="http://schemas.microsoft.com/office/drawing/2014/main" id="{5E1CA762-CB82-429E-89B2-E95C130A0A2A}"/>
              </a:ext>
            </a:extLst>
          </p:cNvPr>
          <p:cNvGrpSpPr/>
          <p:nvPr/>
        </p:nvGrpSpPr>
        <p:grpSpPr>
          <a:xfrm>
            <a:off x="650727" y="1143371"/>
            <a:ext cx="497036" cy="499600"/>
            <a:chOff x="8121835" y="4193647"/>
            <a:chExt cx="847725" cy="852101"/>
          </a:xfrm>
        </p:grpSpPr>
        <p:sp>
          <p:nvSpPr>
            <p:cNvPr id="94" name="Freeform: Shape 93">
              <a:extLst>
                <a:ext uri="{FF2B5EF4-FFF2-40B4-BE49-F238E27FC236}">
                  <a16:creationId xmlns:a16="http://schemas.microsoft.com/office/drawing/2014/main" id="{435EF289-2D65-4F5A-B305-094781357BB8}"/>
                </a:ext>
              </a:extLst>
            </p:cNvPr>
            <p:cNvSpPr/>
            <p:nvPr/>
          </p:nvSpPr>
          <p:spPr>
            <a:xfrm>
              <a:off x="8121835" y="4242767"/>
              <a:ext cx="847725" cy="152400"/>
            </a:xfrm>
            <a:custGeom>
              <a:avLst/>
              <a:gdLst>
                <a:gd name="connsiteX0" fmla="*/ 826296 w 847725"/>
                <a:gd name="connsiteY0" fmla="*/ 0 h 152400"/>
                <a:gd name="connsiteX1" fmla="*/ 738024 w 847725"/>
                <a:gd name="connsiteY1" fmla="*/ 0 h 152400"/>
                <a:gd name="connsiteX2" fmla="*/ 738024 w 847725"/>
                <a:gd name="connsiteY2" fmla="*/ 58298 h 152400"/>
                <a:gd name="connsiteX3" fmla="*/ 710224 w 847725"/>
                <a:gd name="connsiteY3" fmla="*/ 86096 h 152400"/>
                <a:gd name="connsiteX4" fmla="*/ 682423 w 847725"/>
                <a:gd name="connsiteY4" fmla="*/ 58298 h 152400"/>
                <a:gd name="connsiteX5" fmla="*/ 682423 w 847725"/>
                <a:gd name="connsiteY5" fmla="*/ 0 h 152400"/>
                <a:gd name="connsiteX6" fmla="*/ 549318 w 847725"/>
                <a:gd name="connsiteY6" fmla="*/ 0 h 152400"/>
                <a:gd name="connsiteX7" fmla="*/ 549318 w 847725"/>
                <a:gd name="connsiteY7" fmla="*/ 58298 h 152400"/>
                <a:gd name="connsiteX8" fmla="*/ 521516 w 847725"/>
                <a:gd name="connsiteY8" fmla="*/ 86096 h 152400"/>
                <a:gd name="connsiteX9" fmla="*/ 493718 w 847725"/>
                <a:gd name="connsiteY9" fmla="*/ 58298 h 152400"/>
                <a:gd name="connsiteX10" fmla="*/ 493718 w 847725"/>
                <a:gd name="connsiteY10" fmla="*/ 0 h 152400"/>
                <a:gd name="connsiteX11" fmla="*/ 360611 w 847725"/>
                <a:gd name="connsiteY11" fmla="*/ 0 h 152400"/>
                <a:gd name="connsiteX12" fmla="*/ 360611 w 847725"/>
                <a:gd name="connsiteY12" fmla="*/ 58298 h 152400"/>
                <a:gd name="connsiteX13" fmla="*/ 332809 w 847725"/>
                <a:gd name="connsiteY13" fmla="*/ 86096 h 152400"/>
                <a:gd name="connsiteX14" fmla="*/ 305011 w 847725"/>
                <a:gd name="connsiteY14" fmla="*/ 58298 h 152400"/>
                <a:gd name="connsiteX15" fmla="*/ 305011 w 847725"/>
                <a:gd name="connsiteY15" fmla="*/ 0 h 152400"/>
                <a:gd name="connsiteX16" fmla="*/ 171904 w 847725"/>
                <a:gd name="connsiteY16" fmla="*/ 0 h 152400"/>
                <a:gd name="connsiteX17" fmla="*/ 171904 w 847725"/>
                <a:gd name="connsiteY17" fmla="*/ 58298 h 152400"/>
                <a:gd name="connsiteX18" fmla="*/ 144106 w 847725"/>
                <a:gd name="connsiteY18" fmla="*/ 86096 h 152400"/>
                <a:gd name="connsiteX19" fmla="*/ 116304 w 847725"/>
                <a:gd name="connsiteY19" fmla="*/ 58298 h 152400"/>
                <a:gd name="connsiteX20" fmla="*/ 116304 w 847725"/>
                <a:gd name="connsiteY20" fmla="*/ 0 h 152400"/>
                <a:gd name="connsiteX21" fmla="*/ 28073 w 847725"/>
                <a:gd name="connsiteY21" fmla="*/ 0 h 152400"/>
                <a:gd name="connsiteX22" fmla="*/ 0 w 847725"/>
                <a:gd name="connsiteY22" fmla="*/ 28069 h 152400"/>
                <a:gd name="connsiteX23" fmla="*/ 0 w 847725"/>
                <a:gd name="connsiteY23" fmla="*/ 160770 h 152400"/>
                <a:gd name="connsiteX24" fmla="*/ 854366 w 847725"/>
                <a:gd name="connsiteY24" fmla="*/ 160770 h 152400"/>
                <a:gd name="connsiteX25" fmla="*/ 854366 w 847725"/>
                <a:gd name="connsiteY25" fmla="*/ 28069 h 152400"/>
                <a:gd name="connsiteX26" fmla="*/ 826296 w 847725"/>
                <a:gd name="connsiteY26" fmla="*/ 0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47725" h="152400">
                  <a:moveTo>
                    <a:pt x="826296" y="0"/>
                  </a:moveTo>
                  <a:lnTo>
                    <a:pt x="738024" y="0"/>
                  </a:lnTo>
                  <a:lnTo>
                    <a:pt x="738024" y="58298"/>
                  </a:lnTo>
                  <a:cubicBezTo>
                    <a:pt x="738024" y="73627"/>
                    <a:pt x="725550" y="86096"/>
                    <a:pt x="710224" y="86096"/>
                  </a:cubicBezTo>
                  <a:cubicBezTo>
                    <a:pt x="694897" y="86096"/>
                    <a:pt x="682423" y="73627"/>
                    <a:pt x="682423" y="58298"/>
                  </a:cubicBezTo>
                  <a:lnTo>
                    <a:pt x="682423" y="0"/>
                  </a:lnTo>
                  <a:lnTo>
                    <a:pt x="549318" y="0"/>
                  </a:lnTo>
                  <a:lnTo>
                    <a:pt x="549318" y="58298"/>
                  </a:lnTo>
                  <a:cubicBezTo>
                    <a:pt x="549318" y="73627"/>
                    <a:pt x="536846" y="86096"/>
                    <a:pt x="521516" y="86096"/>
                  </a:cubicBezTo>
                  <a:cubicBezTo>
                    <a:pt x="506187" y="86096"/>
                    <a:pt x="493718" y="73627"/>
                    <a:pt x="493718" y="58298"/>
                  </a:cubicBezTo>
                  <a:lnTo>
                    <a:pt x="493718" y="0"/>
                  </a:lnTo>
                  <a:lnTo>
                    <a:pt x="360611" y="0"/>
                  </a:lnTo>
                  <a:lnTo>
                    <a:pt x="360611" y="58298"/>
                  </a:lnTo>
                  <a:cubicBezTo>
                    <a:pt x="360611" y="73627"/>
                    <a:pt x="348139" y="86096"/>
                    <a:pt x="332809" y="86096"/>
                  </a:cubicBezTo>
                  <a:cubicBezTo>
                    <a:pt x="317480" y="86096"/>
                    <a:pt x="305011" y="73627"/>
                    <a:pt x="305011" y="58298"/>
                  </a:cubicBezTo>
                  <a:lnTo>
                    <a:pt x="305011" y="0"/>
                  </a:lnTo>
                  <a:lnTo>
                    <a:pt x="171904" y="0"/>
                  </a:lnTo>
                  <a:lnTo>
                    <a:pt x="171904" y="58298"/>
                  </a:lnTo>
                  <a:cubicBezTo>
                    <a:pt x="171904" y="73627"/>
                    <a:pt x="159435" y="86096"/>
                    <a:pt x="144106" y="86096"/>
                  </a:cubicBezTo>
                  <a:cubicBezTo>
                    <a:pt x="128777" y="86096"/>
                    <a:pt x="116304" y="73627"/>
                    <a:pt x="116304" y="58298"/>
                  </a:cubicBezTo>
                  <a:lnTo>
                    <a:pt x="116304" y="0"/>
                  </a:lnTo>
                  <a:lnTo>
                    <a:pt x="28073" y="0"/>
                  </a:lnTo>
                  <a:cubicBezTo>
                    <a:pt x="12595" y="0"/>
                    <a:pt x="0" y="12594"/>
                    <a:pt x="0" y="28069"/>
                  </a:cubicBezTo>
                  <a:lnTo>
                    <a:pt x="0" y="160770"/>
                  </a:lnTo>
                  <a:lnTo>
                    <a:pt x="854366" y="160770"/>
                  </a:lnTo>
                  <a:lnTo>
                    <a:pt x="854366" y="28069"/>
                  </a:lnTo>
                  <a:cubicBezTo>
                    <a:pt x="854366" y="12594"/>
                    <a:pt x="841774" y="0"/>
                    <a:pt x="826296" y="0"/>
                  </a:cubicBezTo>
                  <a:close/>
                </a:path>
              </a:pathLst>
            </a:custGeom>
            <a:solidFill>
              <a:schemeClr val="accent2"/>
            </a:solidFill>
            <a:ln w="6572" cap="flat">
              <a:noFill/>
              <a:prstDash val="solid"/>
              <a:miter/>
            </a:ln>
          </p:spPr>
          <p:txBody>
            <a:bodyPr rtlCol="0" anchor="ctr"/>
            <a:lstStyle/>
            <a:p>
              <a:endParaRPr lang="en-US"/>
            </a:p>
          </p:txBody>
        </p:sp>
        <p:sp>
          <p:nvSpPr>
            <p:cNvPr id="95" name="Freeform: Shape 94">
              <a:extLst>
                <a:ext uri="{FF2B5EF4-FFF2-40B4-BE49-F238E27FC236}">
                  <a16:creationId xmlns:a16="http://schemas.microsoft.com/office/drawing/2014/main" id="{6C3AC4F5-B8CF-4C17-AF27-028BA4F2F78A}"/>
                </a:ext>
              </a:extLst>
            </p:cNvPr>
            <p:cNvSpPr/>
            <p:nvPr/>
          </p:nvSpPr>
          <p:spPr>
            <a:xfrm>
              <a:off x="8817823" y="4193647"/>
              <a:ext cx="19050" cy="114300"/>
            </a:xfrm>
            <a:custGeom>
              <a:avLst/>
              <a:gdLst>
                <a:gd name="connsiteX0" fmla="*/ 14235 w 19050"/>
                <a:gd name="connsiteY0" fmla="*/ 121655 h 114300"/>
                <a:gd name="connsiteX1" fmla="*/ 28471 w 19050"/>
                <a:gd name="connsiteY1" fmla="*/ 107418 h 114300"/>
                <a:gd name="connsiteX2" fmla="*/ 28471 w 19050"/>
                <a:gd name="connsiteY2" fmla="*/ 42405 h 114300"/>
                <a:gd name="connsiteX3" fmla="*/ 28458 w 19050"/>
                <a:gd name="connsiteY3" fmla="*/ 42340 h 114300"/>
                <a:gd name="connsiteX4" fmla="*/ 28471 w 19050"/>
                <a:gd name="connsiteY4" fmla="*/ 42274 h 114300"/>
                <a:gd name="connsiteX5" fmla="*/ 28471 w 19050"/>
                <a:gd name="connsiteY5" fmla="*/ 14243 h 114300"/>
                <a:gd name="connsiteX6" fmla="*/ 14235 w 19050"/>
                <a:gd name="connsiteY6" fmla="*/ 0 h 114300"/>
                <a:gd name="connsiteX7" fmla="*/ 0 w 19050"/>
                <a:gd name="connsiteY7" fmla="*/ 14243 h 114300"/>
                <a:gd name="connsiteX8" fmla="*/ 0 w 19050"/>
                <a:gd name="connsiteY8" fmla="*/ 107418 h 114300"/>
                <a:gd name="connsiteX9" fmla="*/ 14235 w 19050"/>
                <a:gd name="connsiteY9" fmla="*/ 121655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050" h="114300">
                  <a:moveTo>
                    <a:pt x="14235" y="121655"/>
                  </a:moveTo>
                  <a:cubicBezTo>
                    <a:pt x="22083" y="121655"/>
                    <a:pt x="28471" y="115271"/>
                    <a:pt x="28471" y="107418"/>
                  </a:cubicBezTo>
                  <a:lnTo>
                    <a:pt x="28471" y="42405"/>
                  </a:lnTo>
                  <a:cubicBezTo>
                    <a:pt x="28471" y="42382"/>
                    <a:pt x="28458" y="42363"/>
                    <a:pt x="28458" y="42340"/>
                  </a:cubicBezTo>
                  <a:cubicBezTo>
                    <a:pt x="28458" y="42316"/>
                    <a:pt x="28471" y="42297"/>
                    <a:pt x="28471" y="42274"/>
                  </a:cubicBezTo>
                  <a:lnTo>
                    <a:pt x="28471" y="14243"/>
                  </a:lnTo>
                  <a:cubicBezTo>
                    <a:pt x="28471" y="6390"/>
                    <a:pt x="22083" y="0"/>
                    <a:pt x="14235" y="0"/>
                  </a:cubicBezTo>
                  <a:cubicBezTo>
                    <a:pt x="6388" y="0"/>
                    <a:pt x="0" y="6390"/>
                    <a:pt x="0" y="14243"/>
                  </a:cubicBezTo>
                  <a:lnTo>
                    <a:pt x="0" y="107418"/>
                  </a:lnTo>
                  <a:cubicBezTo>
                    <a:pt x="0" y="115271"/>
                    <a:pt x="6388" y="121655"/>
                    <a:pt x="14235" y="121655"/>
                  </a:cubicBezTo>
                  <a:close/>
                </a:path>
              </a:pathLst>
            </a:custGeom>
            <a:solidFill>
              <a:schemeClr val="accent2"/>
            </a:solidFill>
            <a:ln w="6572" cap="flat">
              <a:noFill/>
              <a:prstDash val="solid"/>
              <a:miter/>
            </a:ln>
          </p:spPr>
          <p:txBody>
            <a:bodyPr rtlCol="0" anchor="ctr"/>
            <a:lstStyle/>
            <a:p>
              <a:endParaRPr lang="en-US"/>
            </a:p>
          </p:txBody>
        </p:sp>
        <p:sp>
          <p:nvSpPr>
            <p:cNvPr id="96" name="Freeform: Shape 95">
              <a:extLst>
                <a:ext uri="{FF2B5EF4-FFF2-40B4-BE49-F238E27FC236}">
                  <a16:creationId xmlns:a16="http://schemas.microsoft.com/office/drawing/2014/main" id="{3D9CA0F8-45DB-4452-8902-D59EF6987F2E}"/>
                </a:ext>
              </a:extLst>
            </p:cNvPr>
            <p:cNvSpPr/>
            <p:nvPr/>
          </p:nvSpPr>
          <p:spPr>
            <a:xfrm>
              <a:off x="8440408" y="4193647"/>
              <a:ext cx="19050" cy="114300"/>
            </a:xfrm>
            <a:custGeom>
              <a:avLst/>
              <a:gdLst>
                <a:gd name="connsiteX0" fmla="*/ 14237 w 19050"/>
                <a:gd name="connsiteY0" fmla="*/ 121655 h 114300"/>
                <a:gd name="connsiteX1" fmla="*/ 28477 w 19050"/>
                <a:gd name="connsiteY1" fmla="*/ 107418 h 114300"/>
                <a:gd name="connsiteX2" fmla="*/ 28477 w 19050"/>
                <a:gd name="connsiteY2" fmla="*/ 42421 h 114300"/>
                <a:gd name="connsiteX3" fmla="*/ 28460 w 19050"/>
                <a:gd name="connsiteY3" fmla="*/ 42340 h 114300"/>
                <a:gd name="connsiteX4" fmla="*/ 28477 w 19050"/>
                <a:gd name="connsiteY4" fmla="*/ 42258 h 114300"/>
                <a:gd name="connsiteX5" fmla="*/ 28477 w 19050"/>
                <a:gd name="connsiteY5" fmla="*/ 14243 h 114300"/>
                <a:gd name="connsiteX6" fmla="*/ 14237 w 19050"/>
                <a:gd name="connsiteY6" fmla="*/ 0 h 114300"/>
                <a:gd name="connsiteX7" fmla="*/ 0 w 19050"/>
                <a:gd name="connsiteY7" fmla="*/ 14243 h 114300"/>
                <a:gd name="connsiteX8" fmla="*/ 0 w 19050"/>
                <a:gd name="connsiteY8" fmla="*/ 107418 h 114300"/>
                <a:gd name="connsiteX9" fmla="*/ 14237 w 19050"/>
                <a:gd name="connsiteY9" fmla="*/ 121655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050" h="114300">
                  <a:moveTo>
                    <a:pt x="14237" y="121655"/>
                  </a:moveTo>
                  <a:cubicBezTo>
                    <a:pt x="22091" y="121655"/>
                    <a:pt x="28477" y="115271"/>
                    <a:pt x="28477" y="107418"/>
                  </a:cubicBezTo>
                  <a:lnTo>
                    <a:pt x="28477" y="42421"/>
                  </a:lnTo>
                  <a:cubicBezTo>
                    <a:pt x="28477" y="42392"/>
                    <a:pt x="28460" y="42369"/>
                    <a:pt x="28460" y="42340"/>
                  </a:cubicBezTo>
                  <a:cubicBezTo>
                    <a:pt x="28460" y="42311"/>
                    <a:pt x="28477" y="42287"/>
                    <a:pt x="28477" y="42258"/>
                  </a:cubicBezTo>
                  <a:lnTo>
                    <a:pt x="28477" y="14243"/>
                  </a:lnTo>
                  <a:cubicBezTo>
                    <a:pt x="28477" y="6390"/>
                    <a:pt x="22091" y="0"/>
                    <a:pt x="14237" y="0"/>
                  </a:cubicBezTo>
                  <a:cubicBezTo>
                    <a:pt x="6387" y="0"/>
                    <a:pt x="0" y="6390"/>
                    <a:pt x="0" y="14243"/>
                  </a:cubicBezTo>
                  <a:lnTo>
                    <a:pt x="0" y="107418"/>
                  </a:lnTo>
                  <a:cubicBezTo>
                    <a:pt x="0" y="115271"/>
                    <a:pt x="6387" y="121655"/>
                    <a:pt x="14237" y="121655"/>
                  </a:cubicBezTo>
                  <a:close/>
                </a:path>
              </a:pathLst>
            </a:custGeom>
            <a:solidFill>
              <a:schemeClr val="accent2"/>
            </a:solidFill>
            <a:ln w="6572" cap="flat">
              <a:noFill/>
              <a:prstDash val="solid"/>
              <a:miter/>
            </a:ln>
          </p:spPr>
          <p:txBody>
            <a:bodyPr rtlCol="0" anchor="ctr"/>
            <a:lstStyle/>
            <a:p>
              <a:endParaRPr lang="en-US"/>
            </a:p>
          </p:txBody>
        </p:sp>
        <p:sp>
          <p:nvSpPr>
            <p:cNvPr id="100" name="Freeform: Shape 99">
              <a:extLst>
                <a:ext uri="{FF2B5EF4-FFF2-40B4-BE49-F238E27FC236}">
                  <a16:creationId xmlns:a16="http://schemas.microsoft.com/office/drawing/2014/main" id="{AF59A492-AF15-447B-8B4C-3EF2C022C1CB}"/>
                </a:ext>
              </a:extLst>
            </p:cNvPr>
            <p:cNvSpPr/>
            <p:nvPr/>
          </p:nvSpPr>
          <p:spPr>
            <a:xfrm>
              <a:off x="8251701" y="4193647"/>
              <a:ext cx="19050" cy="114300"/>
            </a:xfrm>
            <a:custGeom>
              <a:avLst/>
              <a:gdLst>
                <a:gd name="connsiteX0" fmla="*/ 14240 w 19050"/>
                <a:gd name="connsiteY0" fmla="*/ 121655 h 114300"/>
                <a:gd name="connsiteX1" fmla="*/ 28477 w 19050"/>
                <a:gd name="connsiteY1" fmla="*/ 107418 h 114300"/>
                <a:gd name="connsiteX2" fmla="*/ 28477 w 19050"/>
                <a:gd name="connsiteY2" fmla="*/ 42405 h 114300"/>
                <a:gd name="connsiteX3" fmla="*/ 28463 w 19050"/>
                <a:gd name="connsiteY3" fmla="*/ 42340 h 114300"/>
                <a:gd name="connsiteX4" fmla="*/ 28477 w 19050"/>
                <a:gd name="connsiteY4" fmla="*/ 42274 h 114300"/>
                <a:gd name="connsiteX5" fmla="*/ 28477 w 19050"/>
                <a:gd name="connsiteY5" fmla="*/ 14243 h 114300"/>
                <a:gd name="connsiteX6" fmla="*/ 14240 w 19050"/>
                <a:gd name="connsiteY6" fmla="*/ 0 h 114300"/>
                <a:gd name="connsiteX7" fmla="*/ 0 w 19050"/>
                <a:gd name="connsiteY7" fmla="*/ 14243 h 114300"/>
                <a:gd name="connsiteX8" fmla="*/ 0 w 19050"/>
                <a:gd name="connsiteY8" fmla="*/ 107418 h 114300"/>
                <a:gd name="connsiteX9" fmla="*/ 14240 w 19050"/>
                <a:gd name="connsiteY9" fmla="*/ 121655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050" h="114300">
                  <a:moveTo>
                    <a:pt x="14240" y="121655"/>
                  </a:moveTo>
                  <a:cubicBezTo>
                    <a:pt x="22090" y="121655"/>
                    <a:pt x="28477" y="115271"/>
                    <a:pt x="28477" y="107418"/>
                  </a:cubicBezTo>
                  <a:lnTo>
                    <a:pt x="28477" y="42405"/>
                  </a:lnTo>
                  <a:cubicBezTo>
                    <a:pt x="28476" y="42382"/>
                    <a:pt x="28463" y="42363"/>
                    <a:pt x="28463" y="42340"/>
                  </a:cubicBezTo>
                  <a:cubicBezTo>
                    <a:pt x="28463" y="42316"/>
                    <a:pt x="28476" y="42297"/>
                    <a:pt x="28477" y="42274"/>
                  </a:cubicBezTo>
                  <a:lnTo>
                    <a:pt x="28477" y="14243"/>
                  </a:lnTo>
                  <a:cubicBezTo>
                    <a:pt x="28477" y="6390"/>
                    <a:pt x="22090" y="0"/>
                    <a:pt x="14240" y="0"/>
                  </a:cubicBezTo>
                  <a:cubicBezTo>
                    <a:pt x="6386" y="0"/>
                    <a:pt x="0" y="6390"/>
                    <a:pt x="0" y="14243"/>
                  </a:cubicBezTo>
                  <a:lnTo>
                    <a:pt x="0" y="107418"/>
                  </a:lnTo>
                  <a:cubicBezTo>
                    <a:pt x="0" y="115271"/>
                    <a:pt x="6386" y="121655"/>
                    <a:pt x="14240" y="121655"/>
                  </a:cubicBezTo>
                  <a:close/>
                </a:path>
              </a:pathLst>
            </a:custGeom>
            <a:solidFill>
              <a:schemeClr val="accent2"/>
            </a:solidFill>
            <a:ln w="6572" cap="flat">
              <a:no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44DF95E9-EB5D-45DC-B6C5-FDB46D7810EC}"/>
                </a:ext>
              </a:extLst>
            </p:cNvPr>
            <p:cNvSpPr/>
            <p:nvPr/>
          </p:nvSpPr>
          <p:spPr>
            <a:xfrm>
              <a:off x="8629115" y="4193647"/>
              <a:ext cx="19050" cy="114300"/>
            </a:xfrm>
            <a:custGeom>
              <a:avLst/>
              <a:gdLst>
                <a:gd name="connsiteX0" fmla="*/ 14237 w 19050"/>
                <a:gd name="connsiteY0" fmla="*/ 121655 h 114300"/>
                <a:gd name="connsiteX1" fmla="*/ 28477 w 19050"/>
                <a:gd name="connsiteY1" fmla="*/ 107418 h 114300"/>
                <a:gd name="connsiteX2" fmla="*/ 28477 w 19050"/>
                <a:gd name="connsiteY2" fmla="*/ 42421 h 114300"/>
                <a:gd name="connsiteX3" fmla="*/ 28460 w 19050"/>
                <a:gd name="connsiteY3" fmla="*/ 42340 h 114300"/>
                <a:gd name="connsiteX4" fmla="*/ 28477 w 19050"/>
                <a:gd name="connsiteY4" fmla="*/ 42258 h 114300"/>
                <a:gd name="connsiteX5" fmla="*/ 28477 w 19050"/>
                <a:gd name="connsiteY5" fmla="*/ 14243 h 114300"/>
                <a:gd name="connsiteX6" fmla="*/ 14237 w 19050"/>
                <a:gd name="connsiteY6" fmla="*/ 0 h 114300"/>
                <a:gd name="connsiteX7" fmla="*/ 0 w 19050"/>
                <a:gd name="connsiteY7" fmla="*/ 14243 h 114300"/>
                <a:gd name="connsiteX8" fmla="*/ 0 w 19050"/>
                <a:gd name="connsiteY8" fmla="*/ 107418 h 114300"/>
                <a:gd name="connsiteX9" fmla="*/ 14237 w 19050"/>
                <a:gd name="connsiteY9" fmla="*/ 121655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050" h="114300">
                  <a:moveTo>
                    <a:pt x="14237" y="121655"/>
                  </a:moveTo>
                  <a:cubicBezTo>
                    <a:pt x="22091" y="121655"/>
                    <a:pt x="28477" y="115271"/>
                    <a:pt x="28477" y="107418"/>
                  </a:cubicBezTo>
                  <a:lnTo>
                    <a:pt x="28477" y="42421"/>
                  </a:lnTo>
                  <a:cubicBezTo>
                    <a:pt x="28477" y="42392"/>
                    <a:pt x="28460" y="42369"/>
                    <a:pt x="28460" y="42340"/>
                  </a:cubicBezTo>
                  <a:cubicBezTo>
                    <a:pt x="28460" y="42311"/>
                    <a:pt x="28477" y="42287"/>
                    <a:pt x="28477" y="42258"/>
                  </a:cubicBezTo>
                  <a:lnTo>
                    <a:pt x="28477" y="14243"/>
                  </a:lnTo>
                  <a:cubicBezTo>
                    <a:pt x="28477" y="6390"/>
                    <a:pt x="22091" y="0"/>
                    <a:pt x="14237" y="0"/>
                  </a:cubicBezTo>
                  <a:cubicBezTo>
                    <a:pt x="6387" y="0"/>
                    <a:pt x="0" y="6390"/>
                    <a:pt x="0" y="14243"/>
                  </a:cubicBezTo>
                  <a:lnTo>
                    <a:pt x="0" y="107418"/>
                  </a:lnTo>
                  <a:cubicBezTo>
                    <a:pt x="0" y="115271"/>
                    <a:pt x="6387" y="121655"/>
                    <a:pt x="14237" y="121655"/>
                  </a:cubicBezTo>
                  <a:close/>
                </a:path>
              </a:pathLst>
            </a:custGeom>
            <a:solidFill>
              <a:schemeClr val="accent2"/>
            </a:solidFill>
            <a:ln w="6572" cap="flat">
              <a:noFill/>
              <a:prstDash val="solid"/>
              <a:miter/>
            </a:ln>
          </p:spPr>
          <p:txBody>
            <a:bodyPr rtlCol="0" anchor="ctr"/>
            <a:lstStyle/>
            <a:p>
              <a:endParaRPr lang="en-US"/>
            </a:p>
          </p:txBody>
        </p:sp>
        <p:sp>
          <p:nvSpPr>
            <p:cNvPr id="102" name="Freeform: Shape 101">
              <a:extLst>
                <a:ext uri="{FF2B5EF4-FFF2-40B4-BE49-F238E27FC236}">
                  <a16:creationId xmlns:a16="http://schemas.microsoft.com/office/drawing/2014/main" id="{2DAF00A7-42CB-487A-A46E-4043059D2A8C}"/>
                </a:ext>
              </a:extLst>
            </p:cNvPr>
            <p:cNvSpPr/>
            <p:nvPr/>
          </p:nvSpPr>
          <p:spPr>
            <a:xfrm>
              <a:off x="8121835" y="4417098"/>
              <a:ext cx="847725" cy="628650"/>
            </a:xfrm>
            <a:custGeom>
              <a:avLst/>
              <a:gdLst>
                <a:gd name="connsiteX0" fmla="*/ 0 w 847725"/>
                <a:gd name="connsiteY0" fmla="*/ 602871 h 628650"/>
                <a:gd name="connsiteX1" fmla="*/ 28073 w 847725"/>
                <a:gd name="connsiteY1" fmla="*/ 630941 h 628650"/>
                <a:gd name="connsiteX2" fmla="*/ 826296 w 847725"/>
                <a:gd name="connsiteY2" fmla="*/ 630941 h 628650"/>
                <a:gd name="connsiteX3" fmla="*/ 854366 w 847725"/>
                <a:gd name="connsiteY3" fmla="*/ 602871 h 628650"/>
                <a:gd name="connsiteX4" fmla="*/ 854366 w 847725"/>
                <a:gd name="connsiteY4" fmla="*/ 0 h 628650"/>
                <a:gd name="connsiteX5" fmla="*/ 0 w 847725"/>
                <a:gd name="connsiteY5" fmla="*/ 0 h 628650"/>
                <a:gd name="connsiteX6" fmla="*/ 0 w 847725"/>
                <a:gd name="connsiteY6" fmla="*/ 602871 h 628650"/>
                <a:gd name="connsiteX7" fmla="*/ 569167 w 847725"/>
                <a:gd name="connsiteY7" fmla="*/ 191812 h 628650"/>
                <a:gd name="connsiteX8" fmla="*/ 574643 w 847725"/>
                <a:gd name="connsiteY8" fmla="*/ 187197 h 628650"/>
                <a:gd name="connsiteX9" fmla="*/ 612688 w 847725"/>
                <a:gd name="connsiteY9" fmla="*/ 181668 h 628650"/>
                <a:gd name="connsiteX10" fmla="*/ 629700 w 847725"/>
                <a:gd name="connsiteY10" fmla="*/ 147189 h 628650"/>
                <a:gd name="connsiteX11" fmla="*/ 641866 w 847725"/>
                <a:gd name="connsiteY11" fmla="*/ 147189 h 628650"/>
                <a:gd name="connsiteX12" fmla="*/ 658881 w 847725"/>
                <a:gd name="connsiteY12" fmla="*/ 181668 h 628650"/>
                <a:gd name="connsiteX13" fmla="*/ 696921 w 847725"/>
                <a:gd name="connsiteY13" fmla="*/ 187197 h 628650"/>
                <a:gd name="connsiteX14" fmla="*/ 702403 w 847725"/>
                <a:gd name="connsiteY14" fmla="*/ 191812 h 628650"/>
                <a:gd name="connsiteX15" fmla="*/ 700681 w 847725"/>
                <a:gd name="connsiteY15" fmla="*/ 198759 h 628650"/>
                <a:gd name="connsiteX16" fmla="*/ 673149 w 847725"/>
                <a:gd name="connsiteY16" fmla="*/ 225597 h 628650"/>
                <a:gd name="connsiteX17" fmla="*/ 679649 w 847725"/>
                <a:gd name="connsiteY17" fmla="*/ 263493 h 628650"/>
                <a:gd name="connsiteX18" fmla="*/ 676955 w 847725"/>
                <a:gd name="connsiteY18" fmla="*/ 270121 h 628650"/>
                <a:gd name="connsiteX19" fmla="*/ 672965 w 847725"/>
                <a:gd name="connsiteY19" fmla="*/ 271419 h 628650"/>
                <a:gd name="connsiteX20" fmla="*/ 669811 w 847725"/>
                <a:gd name="connsiteY20" fmla="*/ 270638 h 628650"/>
                <a:gd name="connsiteX21" fmla="*/ 635780 w 847725"/>
                <a:gd name="connsiteY21" fmla="*/ 252746 h 628650"/>
                <a:gd name="connsiteX22" fmla="*/ 601752 w 847725"/>
                <a:gd name="connsiteY22" fmla="*/ 270638 h 628650"/>
                <a:gd name="connsiteX23" fmla="*/ 594611 w 847725"/>
                <a:gd name="connsiteY23" fmla="*/ 270121 h 628650"/>
                <a:gd name="connsiteX24" fmla="*/ 591913 w 847725"/>
                <a:gd name="connsiteY24" fmla="*/ 263493 h 628650"/>
                <a:gd name="connsiteX25" fmla="*/ 598412 w 847725"/>
                <a:gd name="connsiteY25" fmla="*/ 225597 h 628650"/>
                <a:gd name="connsiteX26" fmla="*/ 570885 w 847725"/>
                <a:gd name="connsiteY26" fmla="*/ 198759 h 628650"/>
                <a:gd name="connsiteX27" fmla="*/ 569167 w 847725"/>
                <a:gd name="connsiteY27" fmla="*/ 191812 h 628650"/>
                <a:gd name="connsiteX28" fmla="*/ 324463 w 847725"/>
                <a:gd name="connsiteY28" fmla="*/ 108696 h 628650"/>
                <a:gd name="connsiteX29" fmla="*/ 329939 w 847725"/>
                <a:gd name="connsiteY29" fmla="*/ 104081 h 628650"/>
                <a:gd name="connsiteX30" fmla="*/ 392932 w 847725"/>
                <a:gd name="connsiteY30" fmla="*/ 94930 h 628650"/>
                <a:gd name="connsiteX31" fmla="*/ 421101 w 847725"/>
                <a:gd name="connsiteY31" fmla="*/ 37850 h 628650"/>
                <a:gd name="connsiteX32" fmla="*/ 433265 w 847725"/>
                <a:gd name="connsiteY32" fmla="*/ 37850 h 628650"/>
                <a:gd name="connsiteX33" fmla="*/ 461434 w 847725"/>
                <a:gd name="connsiteY33" fmla="*/ 94930 h 628650"/>
                <a:gd name="connsiteX34" fmla="*/ 524423 w 847725"/>
                <a:gd name="connsiteY34" fmla="*/ 104081 h 628650"/>
                <a:gd name="connsiteX35" fmla="*/ 529900 w 847725"/>
                <a:gd name="connsiteY35" fmla="*/ 108696 h 628650"/>
                <a:gd name="connsiteX36" fmla="*/ 528185 w 847725"/>
                <a:gd name="connsiteY36" fmla="*/ 115643 h 628650"/>
                <a:gd name="connsiteX37" fmla="*/ 482604 w 847725"/>
                <a:gd name="connsiteY37" fmla="*/ 160074 h 628650"/>
                <a:gd name="connsiteX38" fmla="*/ 493364 w 847725"/>
                <a:gd name="connsiteY38" fmla="*/ 222816 h 628650"/>
                <a:gd name="connsiteX39" fmla="*/ 490666 w 847725"/>
                <a:gd name="connsiteY39" fmla="*/ 229444 h 628650"/>
                <a:gd name="connsiteX40" fmla="*/ 486680 w 847725"/>
                <a:gd name="connsiteY40" fmla="*/ 230742 h 628650"/>
                <a:gd name="connsiteX41" fmla="*/ 483524 w 847725"/>
                <a:gd name="connsiteY41" fmla="*/ 229960 h 628650"/>
                <a:gd name="connsiteX42" fmla="*/ 427183 w 847725"/>
                <a:gd name="connsiteY42" fmla="*/ 200341 h 628650"/>
                <a:gd name="connsiteX43" fmla="*/ 370842 w 847725"/>
                <a:gd name="connsiteY43" fmla="*/ 229960 h 628650"/>
                <a:gd name="connsiteX44" fmla="*/ 363700 w 847725"/>
                <a:gd name="connsiteY44" fmla="*/ 229444 h 628650"/>
                <a:gd name="connsiteX45" fmla="*/ 361002 w 847725"/>
                <a:gd name="connsiteY45" fmla="*/ 222816 h 628650"/>
                <a:gd name="connsiteX46" fmla="*/ 371762 w 847725"/>
                <a:gd name="connsiteY46" fmla="*/ 160081 h 628650"/>
                <a:gd name="connsiteX47" fmla="*/ 326178 w 847725"/>
                <a:gd name="connsiteY47" fmla="*/ 115643 h 628650"/>
                <a:gd name="connsiteX48" fmla="*/ 324463 w 847725"/>
                <a:gd name="connsiteY48" fmla="*/ 108696 h 628650"/>
                <a:gd name="connsiteX49" fmla="*/ 151966 w 847725"/>
                <a:gd name="connsiteY49" fmla="*/ 191812 h 628650"/>
                <a:gd name="connsiteX50" fmla="*/ 157442 w 847725"/>
                <a:gd name="connsiteY50" fmla="*/ 187197 h 628650"/>
                <a:gd name="connsiteX51" fmla="*/ 195488 w 847725"/>
                <a:gd name="connsiteY51" fmla="*/ 181668 h 628650"/>
                <a:gd name="connsiteX52" fmla="*/ 212499 w 847725"/>
                <a:gd name="connsiteY52" fmla="*/ 147189 h 628650"/>
                <a:gd name="connsiteX53" fmla="*/ 224663 w 847725"/>
                <a:gd name="connsiteY53" fmla="*/ 147189 h 628650"/>
                <a:gd name="connsiteX54" fmla="*/ 241678 w 847725"/>
                <a:gd name="connsiteY54" fmla="*/ 181668 h 628650"/>
                <a:gd name="connsiteX55" fmla="*/ 279723 w 847725"/>
                <a:gd name="connsiteY55" fmla="*/ 187197 h 628650"/>
                <a:gd name="connsiteX56" fmla="*/ 285199 w 847725"/>
                <a:gd name="connsiteY56" fmla="*/ 191812 h 628650"/>
                <a:gd name="connsiteX57" fmla="*/ 283481 w 847725"/>
                <a:gd name="connsiteY57" fmla="*/ 198759 h 628650"/>
                <a:gd name="connsiteX58" fmla="*/ 255951 w 847725"/>
                <a:gd name="connsiteY58" fmla="*/ 225597 h 628650"/>
                <a:gd name="connsiteX59" fmla="*/ 262450 w 847725"/>
                <a:gd name="connsiteY59" fmla="*/ 263493 h 628650"/>
                <a:gd name="connsiteX60" fmla="*/ 259752 w 847725"/>
                <a:gd name="connsiteY60" fmla="*/ 270121 h 628650"/>
                <a:gd name="connsiteX61" fmla="*/ 255766 w 847725"/>
                <a:gd name="connsiteY61" fmla="*/ 271419 h 628650"/>
                <a:gd name="connsiteX62" fmla="*/ 252610 w 847725"/>
                <a:gd name="connsiteY62" fmla="*/ 270638 h 628650"/>
                <a:gd name="connsiteX63" fmla="*/ 218581 w 847725"/>
                <a:gd name="connsiteY63" fmla="*/ 252746 h 628650"/>
                <a:gd name="connsiteX64" fmla="*/ 184552 w 847725"/>
                <a:gd name="connsiteY64" fmla="*/ 270638 h 628650"/>
                <a:gd name="connsiteX65" fmla="*/ 177410 w 847725"/>
                <a:gd name="connsiteY65" fmla="*/ 270121 h 628650"/>
                <a:gd name="connsiteX66" fmla="*/ 174712 w 847725"/>
                <a:gd name="connsiteY66" fmla="*/ 263493 h 628650"/>
                <a:gd name="connsiteX67" fmla="*/ 181211 w 847725"/>
                <a:gd name="connsiteY67" fmla="*/ 225597 h 628650"/>
                <a:gd name="connsiteX68" fmla="*/ 153685 w 847725"/>
                <a:gd name="connsiteY68" fmla="*/ 198759 h 628650"/>
                <a:gd name="connsiteX69" fmla="*/ 151966 w 847725"/>
                <a:gd name="connsiteY69" fmla="*/ 191812 h 628650"/>
                <a:gd name="connsiteX70" fmla="*/ 58175 w 847725"/>
                <a:gd name="connsiteY70" fmla="*/ 315772 h 628650"/>
                <a:gd name="connsiteX71" fmla="*/ 796189 w 847725"/>
                <a:gd name="connsiteY71" fmla="*/ 315772 h 628650"/>
                <a:gd name="connsiteX72" fmla="*/ 802971 w 847725"/>
                <a:gd name="connsiteY72" fmla="*/ 322553 h 628650"/>
                <a:gd name="connsiteX73" fmla="*/ 796189 w 847725"/>
                <a:gd name="connsiteY73" fmla="*/ 329334 h 628650"/>
                <a:gd name="connsiteX74" fmla="*/ 58175 w 847725"/>
                <a:gd name="connsiteY74" fmla="*/ 329334 h 628650"/>
                <a:gd name="connsiteX75" fmla="*/ 51395 w 847725"/>
                <a:gd name="connsiteY75" fmla="*/ 322553 h 628650"/>
                <a:gd name="connsiteX76" fmla="*/ 58175 w 847725"/>
                <a:gd name="connsiteY76" fmla="*/ 315772 h 628650"/>
                <a:gd name="connsiteX77" fmla="*/ 58175 w 847725"/>
                <a:gd name="connsiteY77" fmla="*/ 395445 h 628650"/>
                <a:gd name="connsiteX78" fmla="*/ 796189 w 847725"/>
                <a:gd name="connsiteY78" fmla="*/ 395445 h 628650"/>
                <a:gd name="connsiteX79" fmla="*/ 802971 w 847725"/>
                <a:gd name="connsiteY79" fmla="*/ 402227 h 628650"/>
                <a:gd name="connsiteX80" fmla="*/ 796189 w 847725"/>
                <a:gd name="connsiteY80" fmla="*/ 409010 h 628650"/>
                <a:gd name="connsiteX81" fmla="*/ 58175 w 847725"/>
                <a:gd name="connsiteY81" fmla="*/ 409010 h 628650"/>
                <a:gd name="connsiteX82" fmla="*/ 51395 w 847725"/>
                <a:gd name="connsiteY82" fmla="*/ 402227 h 628650"/>
                <a:gd name="connsiteX83" fmla="*/ 58175 w 847725"/>
                <a:gd name="connsiteY83" fmla="*/ 395445 h 628650"/>
                <a:gd name="connsiteX84" fmla="*/ 58175 w 847725"/>
                <a:gd name="connsiteY84" fmla="*/ 475120 h 628650"/>
                <a:gd name="connsiteX85" fmla="*/ 796189 w 847725"/>
                <a:gd name="connsiteY85" fmla="*/ 475120 h 628650"/>
                <a:gd name="connsiteX86" fmla="*/ 802971 w 847725"/>
                <a:gd name="connsiteY86" fmla="*/ 481896 h 628650"/>
                <a:gd name="connsiteX87" fmla="*/ 796189 w 847725"/>
                <a:gd name="connsiteY87" fmla="*/ 488678 h 628650"/>
                <a:gd name="connsiteX88" fmla="*/ 58175 w 847725"/>
                <a:gd name="connsiteY88" fmla="*/ 488678 h 628650"/>
                <a:gd name="connsiteX89" fmla="*/ 51395 w 847725"/>
                <a:gd name="connsiteY89" fmla="*/ 481896 h 628650"/>
                <a:gd name="connsiteX90" fmla="*/ 58175 w 847725"/>
                <a:gd name="connsiteY90" fmla="*/ 475120 h 628650"/>
                <a:gd name="connsiteX91" fmla="*/ 58175 w 847725"/>
                <a:gd name="connsiteY91" fmla="*/ 554789 h 628650"/>
                <a:gd name="connsiteX92" fmla="*/ 796189 w 847725"/>
                <a:gd name="connsiteY92" fmla="*/ 554789 h 628650"/>
                <a:gd name="connsiteX93" fmla="*/ 802971 w 847725"/>
                <a:gd name="connsiteY93" fmla="*/ 561571 h 628650"/>
                <a:gd name="connsiteX94" fmla="*/ 796189 w 847725"/>
                <a:gd name="connsiteY94" fmla="*/ 568354 h 628650"/>
                <a:gd name="connsiteX95" fmla="*/ 58175 w 847725"/>
                <a:gd name="connsiteY95" fmla="*/ 568354 h 628650"/>
                <a:gd name="connsiteX96" fmla="*/ 51395 w 847725"/>
                <a:gd name="connsiteY96" fmla="*/ 561571 h 628650"/>
                <a:gd name="connsiteX97" fmla="*/ 58175 w 847725"/>
                <a:gd name="connsiteY97" fmla="*/ 554789 h 628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847725" h="628650">
                  <a:moveTo>
                    <a:pt x="0" y="602871"/>
                  </a:moveTo>
                  <a:cubicBezTo>
                    <a:pt x="0" y="618349"/>
                    <a:pt x="12595" y="630941"/>
                    <a:pt x="28073" y="630941"/>
                  </a:cubicBezTo>
                  <a:lnTo>
                    <a:pt x="826296" y="630941"/>
                  </a:lnTo>
                  <a:cubicBezTo>
                    <a:pt x="841774" y="630941"/>
                    <a:pt x="854366" y="618349"/>
                    <a:pt x="854366" y="602871"/>
                  </a:cubicBezTo>
                  <a:lnTo>
                    <a:pt x="854366" y="0"/>
                  </a:lnTo>
                  <a:lnTo>
                    <a:pt x="0" y="0"/>
                  </a:lnTo>
                  <a:lnTo>
                    <a:pt x="0" y="602871"/>
                  </a:lnTo>
                  <a:close/>
                  <a:moveTo>
                    <a:pt x="569167" y="191812"/>
                  </a:moveTo>
                  <a:cubicBezTo>
                    <a:pt x="569964" y="189356"/>
                    <a:pt x="572087" y="187568"/>
                    <a:pt x="574643" y="187197"/>
                  </a:cubicBezTo>
                  <a:lnTo>
                    <a:pt x="612688" y="181668"/>
                  </a:lnTo>
                  <a:lnTo>
                    <a:pt x="629700" y="147189"/>
                  </a:lnTo>
                  <a:cubicBezTo>
                    <a:pt x="631981" y="142553"/>
                    <a:pt x="639578" y="142553"/>
                    <a:pt x="641866" y="147189"/>
                  </a:cubicBezTo>
                  <a:lnTo>
                    <a:pt x="658881" y="181668"/>
                  </a:lnTo>
                  <a:lnTo>
                    <a:pt x="696921" y="187197"/>
                  </a:lnTo>
                  <a:cubicBezTo>
                    <a:pt x="699478" y="187568"/>
                    <a:pt x="701601" y="189356"/>
                    <a:pt x="702403" y="191812"/>
                  </a:cubicBezTo>
                  <a:cubicBezTo>
                    <a:pt x="703198" y="194263"/>
                    <a:pt x="702534" y="196958"/>
                    <a:pt x="700681" y="198759"/>
                  </a:cubicBezTo>
                  <a:lnTo>
                    <a:pt x="673149" y="225597"/>
                  </a:lnTo>
                  <a:lnTo>
                    <a:pt x="679649" y="263493"/>
                  </a:lnTo>
                  <a:cubicBezTo>
                    <a:pt x="680083" y="266036"/>
                    <a:pt x="679038" y="268605"/>
                    <a:pt x="676955" y="270121"/>
                  </a:cubicBezTo>
                  <a:cubicBezTo>
                    <a:pt x="675772" y="270982"/>
                    <a:pt x="674372" y="271419"/>
                    <a:pt x="672965" y="271419"/>
                  </a:cubicBezTo>
                  <a:cubicBezTo>
                    <a:pt x="671888" y="271419"/>
                    <a:pt x="670803" y="271161"/>
                    <a:pt x="669811" y="270638"/>
                  </a:cubicBezTo>
                  <a:lnTo>
                    <a:pt x="635780" y="252746"/>
                  </a:lnTo>
                  <a:lnTo>
                    <a:pt x="601752" y="270638"/>
                  </a:lnTo>
                  <a:cubicBezTo>
                    <a:pt x="599481" y="271843"/>
                    <a:pt x="596704" y="271644"/>
                    <a:pt x="594611" y="270121"/>
                  </a:cubicBezTo>
                  <a:cubicBezTo>
                    <a:pt x="592525" y="268605"/>
                    <a:pt x="591479" y="266036"/>
                    <a:pt x="591913" y="263493"/>
                  </a:cubicBezTo>
                  <a:lnTo>
                    <a:pt x="598412" y="225597"/>
                  </a:lnTo>
                  <a:lnTo>
                    <a:pt x="570885" y="198759"/>
                  </a:lnTo>
                  <a:cubicBezTo>
                    <a:pt x="569034" y="196958"/>
                    <a:pt x="568369" y="194263"/>
                    <a:pt x="569167" y="191812"/>
                  </a:cubicBezTo>
                  <a:close/>
                  <a:moveTo>
                    <a:pt x="324463" y="108696"/>
                  </a:moveTo>
                  <a:cubicBezTo>
                    <a:pt x="325261" y="106240"/>
                    <a:pt x="327383" y="104451"/>
                    <a:pt x="329939" y="104081"/>
                  </a:cubicBezTo>
                  <a:lnTo>
                    <a:pt x="392932" y="94930"/>
                  </a:lnTo>
                  <a:lnTo>
                    <a:pt x="421101" y="37850"/>
                  </a:lnTo>
                  <a:cubicBezTo>
                    <a:pt x="423386" y="33215"/>
                    <a:pt x="430980" y="33215"/>
                    <a:pt x="433265" y="37850"/>
                  </a:cubicBezTo>
                  <a:lnTo>
                    <a:pt x="461434" y="94930"/>
                  </a:lnTo>
                  <a:lnTo>
                    <a:pt x="524423" y="104081"/>
                  </a:lnTo>
                  <a:cubicBezTo>
                    <a:pt x="526979" y="104451"/>
                    <a:pt x="529102" y="106240"/>
                    <a:pt x="529900" y="108696"/>
                  </a:cubicBezTo>
                  <a:cubicBezTo>
                    <a:pt x="530698" y="111147"/>
                    <a:pt x="530032" y="113841"/>
                    <a:pt x="528185" y="115643"/>
                  </a:cubicBezTo>
                  <a:lnTo>
                    <a:pt x="482604" y="160074"/>
                  </a:lnTo>
                  <a:lnTo>
                    <a:pt x="493364" y="222816"/>
                  </a:lnTo>
                  <a:cubicBezTo>
                    <a:pt x="493798" y="225359"/>
                    <a:pt x="492752" y="227928"/>
                    <a:pt x="490666" y="229444"/>
                  </a:cubicBezTo>
                  <a:cubicBezTo>
                    <a:pt x="489484" y="230305"/>
                    <a:pt x="488083" y="230742"/>
                    <a:pt x="486680" y="230742"/>
                  </a:cubicBezTo>
                  <a:cubicBezTo>
                    <a:pt x="485600" y="230742"/>
                    <a:pt x="484517" y="230484"/>
                    <a:pt x="483524" y="229960"/>
                  </a:cubicBezTo>
                  <a:lnTo>
                    <a:pt x="427183" y="200341"/>
                  </a:lnTo>
                  <a:lnTo>
                    <a:pt x="370842" y="229960"/>
                  </a:lnTo>
                  <a:cubicBezTo>
                    <a:pt x="368564" y="231172"/>
                    <a:pt x="365793" y="230974"/>
                    <a:pt x="363700" y="229444"/>
                  </a:cubicBezTo>
                  <a:cubicBezTo>
                    <a:pt x="361614" y="227928"/>
                    <a:pt x="360568" y="225359"/>
                    <a:pt x="361002" y="222816"/>
                  </a:cubicBezTo>
                  <a:lnTo>
                    <a:pt x="371762" y="160081"/>
                  </a:lnTo>
                  <a:lnTo>
                    <a:pt x="326178" y="115643"/>
                  </a:lnTo>
                  <a:cubicBezTo>
                    <a:pt x="324331" y="113841"/>
                    <a:pt x="323665" y="111147"/>
                    <a:pt x="324463" y="108696"/>
                  </a:cubicBezTo>
                  <a:close/>
                  <a:moveTo>
                    <a:pt x="151966" y="191812"/>
                  </a:moveTo>
                  <a:cubicBezTo>
                    <a:pt x="152764" y="189356"/>
                    <a:pt x="154886" y="187568"/>
                    <a:pt x="157442" y="187197"/>
                  </a:cubicBezTo>
                  <a:lnTo>
                    <a:pt x="195488" y="181668"/>
                  </a:lnTo>
                  <a:lnTo>
                    <a:pt x="212499" y="147189"/>
                  </a:lnTo>
                  <a:cubicBezTo>
                    <a:pt x="214784" y="142553"/>
                    <a:pt x="222379" y="142553"/>
                    <a:pt x="224663" y="147189"/>
                  </a:cubicBezTo>
                  <a:lnTo>
                    <a:pt x="241678" y="181668"/>
                  </a:lnTo>
                  <a:lnTo>
                    <a:pt x="279723" y="187197"/>
                  </a:lnTo>
                  <a:cubicBezTo>
                    <a:pt x="282279" y="187568"/>
                    <a:pt x="284402" y="189356"/>
                    <a:pt x="285199" y="191812"/>
                  </a:cubicBezTo>
                  <a:cubicBezTo>
                    <a:pt x="285997" y="194263"/>
                    <a:pt x="285331" y="196958"/>
                    <a:pt x="283481" y="198759"/>
                  </a:cubicBezTo>
                  <a:lnTo>
                    <a:pt x="255951" y="225597"/>
                  </a:lnTo>
                  <a:lnTo>
                    <a:pt x="262450" y="263493"/>
                  </a:lnTo>
                  <a:cubicBezTo>
                    <a:pt x="262884" y="266036"/>
                    <a:pt x="261838" y="268605"/>
                    <a:pt x="259752" y="270121"/>
                  </a:cubicBezTo>
                  <a:cubicBezTo>
                    <a:pt x="258570" y="270982"/>
                    <a:pt x="257169" y="271419"/>
                    <a:pt x="255766" y="271419"/>
                  </a:cubicBezTo>
                  <a:cubicBezTo>
                    <a:pt x="254686" y="271419"/>
                    <a:pt x="253603" y="271161"/>
                    <a:pt x="252610" y="270638"/>
                  </a:cubicBezTo>
                  <a:lnTo>
                    <a:pt x="218581" y="252746"/>
                  </a:lnTo>
                  <a:lnTo>
                    <a:pt x="184552" y="270638"/>
                  </a:lnTo>
                  <a:cubicBezTo>
                    <a:pt x="182281" y="271843"/>
                    <a:pt x="179509" y="271644"/>
                    <a:pt x="177410" y="270121"/>
                  </a:cubicBezTo>
                  <a:cubicBezTo>
                    <a:pt x="175324" y="268605"/>
                    <a:pt x="174278" y="266036"/>
                    <a:pt x="174712" y="263493"/>
                  </a:cubicBezTo>
                  <a:lnTo>
                    <a:pt x="181211" y="225597"/>
                  </a:lnTo>
                  <a:lnTo>
                    <a:pt x="153685" y="198759"/>
                  </a:lnTo>
                  <a:cubicBezTo>
                    <a:pt x="151833" y="196958"/>
                    <a:pt x="151168" y="194263"/>
                    <a:pt x="151966" y="191812"/>
                  </a:cubicBezTo>
                  <a:close/>
                  <a:moveTo>
                    <a:pt x="58175" y="315772"/>
                  </a:moveTo>
                  <a:lnTo>
                    <a:pt x="796189" y="315772"/>
                  </a:lnTo>
                  <a:cubicBezTo>
                    <a:pt x="799935" y="315772"/>
                    <a:pt x="802971" y="318805"/>
                    <a:pt x="802971" y="322553"/>
                  </a:cubicBezTo>
                  <a:cubicBezTo>
                    <a:pt x="802971" y="326300"/>
                    <a:pt x="799935" y="329334"/>
                    <a:pt x="796189" y="329334"/>
                  </a:cubicBezTo>
                  <a:lnTo>
                    <a:pt x="58175" y="329334"/>
                  </a:lnTo>
                  <a:cubicBezTo>
                    <a:pt x="54431" y="329334"/>
                    <a:pt x="51395" y="326300"/>
                    <a:pt x="51395" y="322553"/>
                  </a:cubicBezTo>
                  <a:cubicBezTo>
                    <a:pt x="51395" y="318805"/>
                    <a:pt x="54431" y="315772"/>
                    <a:pt x="58175" y="315772"/>
                  </a:cubicBezTo>
                  <a:close/>
                  <a:moveTo>
                    <a:pt x="58175" y="395445"/>
                  </a:moveTo>
                  <a:lnTo>
                    <a:pt x="796189" y="395445"/>
                  </a:lnTo>
                  <a:cubicBezTo>
                    <a:pt x="799935" y="395445"/>
                    <a:pt x="802971" y="398478"/>
                    <a:pt x="802971" y="402227"/>
                  </a:cubicBezTo>
                  <a:cubicBezTo>
                    <a:pt x="802971" y="405973"/>
                    <a:pt x="799935" y="409010"/>
                    <a:pt x="796189" y="409010"/>
                  </a:cubicBezTo>
                  <a:lnTo>
                    <a:pt x="58175" y="409010"/>
                  </a:lnTo>
                  <a:cubicBezTo>
                    <a:pt x="54431" y="409010"/>
                    <a:pt x="51395" y="405973"/>
                    <a:pt x="51395" y="402227"/>
                  </a:cubicBezTo>
                  <a:cubicBezTo>
                    <a:pt x="51395" y="398478"/>
                    <a:pt x="54431" y="395445"/>
                    <a:pt x="58175" y="395445"/>
                  </a:cubicBezTo>
                  <a:close/>
                  <a:moveTo>
                    <a:pt x="58175" y="475120"/>
                  </a:moveTo>
                  <a:lnTo>
                    <a:pt x="796189" y="475120"/>
                  </a:lnTo>
                  <a:cubicBezTo>
                    <a:pt x="799935" y="475120"/>
                    <a:pt x="802971" y="478150"/>
                    <a:pt x="802971" y="481896"/>
                  </a:cubicBezTo>
                  <a:cubicBezTo>
                    <a:pt x="802971" y="485649"/>
                    <a:pt x="799935" y="488678"/>
                    <a:pt x="796189" y="488678"/>
                  </a:cubicBezTo>
                  <a:lnTo>
                    <a:pt x="58175" y="488678"/>
                  </a:lnTo>
                  <a:cubicBezTo>
                    <a:pt x="54431" y="488678"/>
                    <a:pt x="51395" y="485649"/>
                    <a:pt x="51395" y="481896"/>
                  </a:cubicBezTo>
                  <a:cubicBezTo>
                    <a:pt x="51395" y="478150"/>
                    <a:pt x="54431" y="475120"/>
                    <a:pt x="58175" y="475120"/>
                  </a:cubicBezTo>
                  <a:close/>
                  <a:moveTo>
                    <a:pt x="58175" y="554789"/>
                  </a:moveTo>
                  <a:lnTo>
                    <a:pt x="796189" y="554789"/>
                  </a:lnTo>
                  <a:cubicBezTo>
                    <a:pt x="799935" y="554789"/>
                    <a:pt x="802971" y="557825"/>
                    <a:pt x="802971" y="561571"/>
                  </a:cubicBezTo>
                  <a:cubicBezTo>
                    <a:pt x="802971" y="565317"/>
                    <a:pt x="799935" y="568354"/>
                    <a:pt x="796189" y="568354"/>
                  </a:cubicBezTo>
                  <a:lnTo>
                    <a:pt x="58175" y="568354"/>
                  </a:lnTo>
                  <a:cubicBezTo>
                    <a:pt x="54431" y="568354"/>
                    <a:pt x="51395" y="565317"/>
                    <a:pt x="51395" y="561571"/>
                  </a:cubicBezTo>
                  <a:cubicBezTo>
                    <a:pt x="51395" y="557825"/>
                    <a:pt x="54431" y="554789"/>
                    <a:pt x="58175" y="554789"/>
                  </a:cubicBezTo>
                  <a:close/>
                </a:path>
              </a:pathLst>
            </a:custGeom>
            <a:solidFill>
              <a:schemeClr val="accent4"/>
            </a:solidFill>
            <a:ln w="6572" cap="flat">
              <a:noFill/>
              <a:prstDash val="solid"/>
              <a:miter/>
            </a:ln>
          </p:spPr>
          <p:txBody>
            <a:bodyPr rtlCol="0" anchor="ctr"/>
            <a:lstStyle/>
            <a:p>
              <a:endParaRPr lang="en-US"/>
            </a:p>
          </p:txBody>
        </p:sp>
      </p:grpSp>
      <p:sp>
        <p:nvSpPr>
          <p:cNvPr id="103" name="Rectangle 6">
            <a:extLst>
              <a:ext uri="{FF2B5EF4-FFF2-40B4-BE49-F238E27FC236}">
                <a16:creationId xmlns:a16="http://schemas.microsoft.com/office/drawing/2014/main" id="{58D773B7-673F-419E-B0B9-B5B66FF34DCD}"/>
              </a:ext>
            </a:extLst>
          </p:cNvPr>
          <p:cNvSpPr/>
          <p:nvPr/>
        </p:nvSpPr>
        <p:spPr bwMode="auto">
          <a:xfrm>
            <a:off x="7365322" y="4759624"/>
            <a:ext cx="4369478" cy="1662154"/>
          </a:xfrm>
          <a:prstGeom prst="rect">
            <a:avLst/>
          </a:prstGeom>
          <a:noFill/>
          <a:ln w="10000" cap="flat" cmpd="sng" algn="ctr">
            <a:noFill/>
            <a:prstDash val="solid"/>
            <a:headEnd type="none" w="med" len="med"/>
            <a:tailEnd type="none" w="med" len="med"/>
          </a:ln>
          <a:effectLst/>
        </p:spPr>
        <p:txBody>
          <a:bodyPr rot="0" spcFirstLastPara="0" vertOverflow="overflow" horzOverflow="overflow" vert="horz" wrap="square" lIns="182880" tIns="91440" rIns="91440" bIns="91440" numCol="1" spcCol="0" rtlCol="0" fromWordArt="0" anchor="t" anchorCtr="0" forceAA="0" compatLnSpc="1">
            <a:prstTxWarp prst="textNoShape">
              <a:avLst/>
            </a:prstTxWarp>
            <a:noAutofit/>
          </a:bodyPr>
          <a:lstStyle/>
          <a:p>
            <a:pPr defTabSz="878102" fontAlgn="base">
              <a:spcBef>
                <a:spcPts val="600"/>
              </a:spcBef>
              <a:spcAft>
                <a:spcPts val="600"/>
              </a:spcAft>
              <a:defRPr/>
            </a:pPr>
            <a:r>
              <a:rPr lang="en-US" sz="1600" kern="0" dirty="0">
                <a:solidFill>
                  <a:schemeClr val="tx2"/>
                </a:solidFill>
                <a:latin typeface="+mj-lt"/>
                <a:ea typeface="Segoe UI" pitchFamily="34" charset="0"/>
                <a:cs typeface="Segoe UI"/>
              </a:rPr>
              <a:t>Format: </a:t>
            </a:r>
            <a:r>
              <a:rPr lang="en-US" sz="1600" kern="0" dirty="0">
                <a:ea typeface="Segoe UI" pitchFamily="34" charset="0"/>
                <a:cs typeface="Segoe UI"/>
              </a:rPr>
              <a:t>Microsoft Teams call</a:t>
            </a:r>
          </a:p>
          <a:p>
            <a:pPr defTabSz="878102" fontAlgn="base">
              <a:spcBef>
                <a:spcPts val="600"/>
              </a:spcBef>
              <a:spcAft>
                <a:spcPts val="600"/>
              </a:spcAft>
              <a:defRPr/>
            </a:pPr>
            <a:r>
              <a:rPr lang="en-US" sz="1600" kern="0" dirty="0">
                <a:solidFill>
                  <a:schemeClr val="tx2"/>
                </a:solidFill>
                <a:latin typeface="+mj-lt"/>
                <a:ea typeface="Segoe UI" pitchFamily="34" charset="0"/>
                <a:cs typeface="Segoe UI"/>
              </a:rPr>
              <a:t>Attendees: </a:t>
            </a:r>
            <a:r>
              <a:rPr lang="en-US" sz="1600" kern="0" dirty="0">
                <a:ea typeface="Segoe UI" pitchFamily="34" charset="0"/>
                <a:cs typeface="Segoe UI"/>
              </a:rPr>
              <a:t>Key stakeholders from the customer and partner teams. Project managers, Architects, and Project Sponsors</a:t>
            </a:r>
            <a:br>
              <a:rPr lang="en-US" sz="1600" kern="0" dirty="0">
                <a:ea typeface="Segoe UI" pitchFamily="34" charset="0"/>
                <a:cs typeface="Segoe UI" pitchFamily="34" charset="0"/>
              </a:rPr>
            </a:br>
            <a:r>
              <a:rPr lang="en-US" sz="1600" kern="0" dirty="0">
                <a:ea typeface="Segoe UI" pitchFamily="34" charset="0"/>
                <a:cs typeface="Segoe UI"/>
              </a:rPr>
              <a:t>are mandatory</a:t>
            </a:r>
          </a:p>
        </p:txBody>
      </p:sp>
      <p:sp>
        <p:nvSpPr>
          <p:cNvPr id="104" name="Rectangle: Rounded Corners 12">
            <a:extLst>
              <a:ext uri="{FF2B5EF4-FFF2-40B4-BE49-F238E27FC236}">
                <a16:creationId xmlns:a16="http://schemas.microsoft.com/office/drawing/2014/main" id="{1F9281E3-1F1D-4B02-A80D-710A4BB90B72}"/>
              </a:ext>
            </a:extLst>
          </p:cNvPr>
          <p:cNvSpPr/>
          <p:nvPr/>
        </p:nvSpPr>
        <p:spPr>
          <a:xfrm>
            <a:off x="6128174" y="2658464"/>
            <a:ext cx="105306" cy="911078"/>
          </a:xfrm>
          <a:custGeom>
            <a:avLst/>
            <a:gdLst>
              <a:gd name="connsiteX0" fmla="*/ 0 w 301482"/>
              <a:gd name="connsiteY0" fmla="*/ 150741 h 1304170"/>
              <a:gd name="connsiteX1" fmla="*/ 150741 w 301482"/>
              <a:gd name="connsiteY1" fmla="*/ 0 h 1304170"/>
              <a:gd name="connsiteX2" fmla="*/ 150741 w 301482"/>
              <a:gd name="connsiteY2" fmla="*/ 0 h 1304170"/>
              <a:gd name="connsiteX3" fmla="*/ 301482 w 301482"/>
              <a:gd name="connsiteY3" fmla="*/ 150741 h 1304170"/>
              <a:gd name="connsiteX4" fmla="*/ 301482 w 301482"/>
              <a:gd name="connsiteY4" fmla="*/ 1153429 h 1304170"/>
              <a:gd name="connsiteX5" fmla="*/ 150741 w 301482"/>
              <a:gd name="connsiteY5" fmla="*/ 1304170 h 1304170"/>
              <a:gd name="connsiteX6" fmla="*/ 150741 w 301482"/>
              <a:gd name="connsiteY6" fmla="*/ 1304170 h 1304170"/>
              <a:gd name="connsiteX7" fmla="*/ 0 w 301482"/>
              <a:gd name="connsiteY7" fmla="*/ 1153429 h 1304170"/>
              <a:gd name="connsiteX8" fmla="*/ 0 w 301482"/>
              <a:gd name="connsiteY8" fmla="*/ 150741 h 1304170"/>
              <a:gd name="connsiteX0" fmla="*/ 150741 w 301482"/>
              <a:gd name="connsiteY0" fmla="*/ 0 h 1304170"/>
              <a:gd name="connsiteX1" fmla="*/ 301482 w 301482"/>
              <a:gd name="connsiteY1" fmla="*/ 150741 h 1304170"/>
              <a:gd name="connsiteX2" fmla="*/ 301482 w 301482"/>
              <a:gd name="connsiteY2" fmla="*/ 1153429 h 1304170"/>
              <a:gd name="connsiteX3" fmla="*/ 150741 w 301482"/>
              <a:gd name="connsiteY3" fmla="*/ 1304170 h 1304170"/>
              <a:gd name="connsiteX4" fmla="*/ 150741 w 301482"/>
              <a:gd name="connsiteY4" fmla="*/ 1304170 h 1304170"/>
              <a:gd name="connsiteX5" fmla="*/ 0 w 301482"/>
              <a:gd name="connsiteY5" fmla="*/ 1153429 h 1304170"/>
              <a:gd name="connsiteX6" fmla="*/ 0 w 301482"/>
              <a:gd name="connsiteY6" fmla="*/ 150741 h 1304170"/>
              <a:gd name="connsiteX7" fmla="*/ 150741 w 301482"/>
              <a:gd name="connsiteY7" fmla="*/ 0 h 1304170"/>
              <a:gd name="connsiteX8" fmla="*/ 242181 w 301482"/>
              <a:gd name="connsiteY8" fmla="*/ 91440 h 1304170"/>
              <a:gd name="connsiteX0" fmla="*/ 150741 w 301482"/>
              <a:gd name="connsiteY0" fmla="*/ 0 h 1304170"/>
              <a:gd name="connsiteX1" fmla="*/ 301482 w 301482"/>
              <a:gd name="connsiteY1" fmla="*/ 150741 h 1304170"/>
              <a:gd name="connsiteX2" fmla="*/ 301482 w 301482"/>
              <a:gd name="connsiteY2" fmla="*/ 1153429 h 1304170"/>
              <a:gd name="connsiteX3" fmla="*/ 150741 w 301482"/>
              <a:gd name="connsiteY3" fmla="*/ 1304170 h 1304170"/>
              <a:gd name="connsiteX4" fmla="*/ 150741 w 301482"/>
              <a:gd name="connsiteY4" fmla="*/ 1304170 h 1304170"/>
              <a:gd name="connsiteX5" fmla="*/ 0 w 301482"/>
              <a:gd name="connsiteY5" fmla="*/ 1153429 h 1304170"/>
              <a:gd name="connsiteX6" fmla="*/ 0 w 301482"/>
              <a:gd name="connsiteY6" fmla="*/ 150741 h 1304170"/>
              <a:gd name="connsiteX7" fmla="*/ 150741 w 301482"/>
              <a:gd name="connsiteY7" fmla="*/ 0 h 1304170"/>
              <a:gd name="connsiteX0" fmla="*/ 150741 w 301482"/>
              <a:gd name="connsiteY0" fmla="*/ 0 h 1304170"/>
              <a:gd name="connsiteX1" fmla="*/ 301482 w 301482"/>
              <a:gd name="connsiteY1" fmla="*/ 150741 h 1304170"/>
              <a:gd name="connsiteX2" fmla="*/ 301482 w 301482"/>
              <a:gd name="connsiteY2" fmla="*/ 1153429 h 1304170"/>
              <a:gd name="connsiteX3" fmla="*/ 150741 w 301482"/>
              <a:gd name="connsiteY3" fmla="*/ 1304170 h 1304170"/>
              <a:gd name="connsiteX4" fmla="*/ 150741 w 301482"/>
              <a:gd name="connsiteY4" fmla="*/ 1304170 h 1304170"/>
              <a:gd name="connsiteX5" fmla="*/ 0 w 301482"/>
              <a:gd name="connsiteY5" fmla="*/ 1153429 h 1304170"/>
              <a:gd name="connsiteX6" fmla="*/ 0 w 301482"/>
              <a:gd name="connsiteY6" fmla="*/ 150741 h 1304170"/>
              <a:gd name="connsiteX0" fmla="*/ 150741 w 301482"/>
              <a:gd name="connsiteY0" fmla="*/ 0 h 1304170"/>
              <a:gd name="connsiteX1" fmla="*/ 301482 w 301482"/>
              <a:gd name="connsiteY1" fmla="*/ 150741 h 1304170"/>
              <a:gd name="connsiteX2" fmla="*/ 301482 w 301482"/>
              <a:gd name="connsiteY2" fmla="*/ 1153429 h 1304170"/>
              <a:gd name="connsiteX3" fmla="*/ 150741 w 301482"/>
              <a:gd name="connsiteY3" fmla="*/ 1304170 h 1304170"/>
              <a:gd name="connsiteX4" fmla="*/ 150741 w 301482"/>
              <a:gd name="connsiteY4" fmla="*/ 1304170 h 1304170"/>
              <a:gd name="connsiteX5" fmla="*/ 0 w 301482"/>
              <a:gd name="connsiteY5" fmla="*/ 1153429 h 1304170"/>
              <a:gd name="connsiteX0" fmla="*/ 0 w 150741"/>
              <a:gd name="connsiteY0" fmla="*/ 0 h 1304170"/>
              <a:gd name="connsiteX1" fmla="*/ 150741 w 150741"/>
              <a:gd name="connsiteY1" fmla="*/ 150741 h 1304170"/>
              <a:gd name="connsiteX2" fmla="*/ 150741 w 150741"/>
              <a:gd name="connsiteY2" fmla="*/ 1153429 h 1304170"/>
              <a:gd name="connsiteX3" fmla="*/ 0 w 150741"/>
              <a:gd name="connsiteY3" fmla="*/ 1304170 h 1304170"/>
              <a:gd name="connsiteX4" fmla="*/ 0 w 150741"/>
              <a:gd name="connsiteY4" fmla="*/ 1304170 h 13041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741" h="1304170">
                <a:moveTo>
                  <a:pt x="0" y="0"/>
                </a:moveTo>
                <a:cubicBezTo>
                  <a:pt x="83252" y="0"/>
                  <a:pt x="150741" y="67489"/>
                  <a:pt x="150741" y="150741"/>
                </a:cubicBezTo>
                <a:lnTo>
                  <a:pt x="150741" y="1153429"/>
                </a:lnTo>
                <a:cubicBezTo>
                  <a:pt x="150741" y="1236681"/>
                  <a:pt x="83252" y="1304170"/>
                  <a:pt x="0" y="1304170"/>
                </a:cubicBezTo>
                <a:lnTo>
                  <a:pt x="0" y="1304170"/>
                </a:lnTo>
              </a:path>
            </a:pathLst>
          </a:custGeom>
          <a:solidFill>
            <a:schemeClr val="accent1"/>
          </a:solidFill>
        </p:spPr>
        <p:txBody>
          <a:bodyPr wrap="square" lIns="0" tIns="0" rIns="0" bIns="0" rtlCol="0" anchor="ctr">
            <a:noAutofit/>
          </a:bodyPr>
          <a:lstStyle/>
          <a:p>
            <a:pPr algn="ctr"/>
            <a:endParaRPr lang="en-US" sz="1765">
              <a:latin typeface="Segoe UI"/>
            </a:endParaRPr>
          </a:p>
        </p:txBody>
      </p:sp>
      <p:cxnSp>
        <p:nvCxnSpPr>
          <p:cNvPr id="105" name="Straight Connector 104">
            <a:extLst>
              <a:ext uri="{FF2B5EF4-FFF2-40B4-BE49-F238E27FC236}">
                <a16:creationId xmlns:a16="http://schemas.microsoft.com/office/drawing/2014/main" id="{659FEA74-C3DC-4508-BE4F-3AF4CD4B39B4}"/>
              </a:ext>
            </a:extLst>
          </p:cNvPr>
          <p:cNvCxnSpPr>
            <a:cxnSpLocks/>
          </p:cNvCxnSpPr>
          <p:nvPr/>
        </p:nvCxnSpPr>
        <p:spPr>
          <a:xfrm>
            <a:off x="457200" y="5988297"/>
            <a:ext cx="5664073" cy="0"/>
          </a:xfrm>
          <a:prstGeom prst="line">
            <a:avLst/>
          </a:prstGeom>
          <a:noFill/>
          <a:ln w="3175">
            <a:solidFill>
              <a:schemeClr val="bg1">
                <a:lumMod val="85000"/>
              </a:schemeClr>
            </a:solidFill>
            <a:prstDash val="dash"/>
          </a:ln>
        </p:spPr>
      </p:cxnSp>
      <p:grpSp>
        <p:nvGrpSpPr>
          <p:cNvPr id="108" name="Group 107">
            <a:extLst>
              <a:ext uri="{FF2B5EF4-FFF2-40B4-BE49-F238E27FC236}">
                <a16:creationId xmlns:a16="http://schemas.microsoft.com/office/drawing/2014/main" id="{1968FCB1-4939-4B68-8DC9-516AB0B3F2DD}"/>
              </a:ext>
            </a:extLst>
          </p:cNvPr>
          <p:cNvGrpSpPr/>
          <p:nvPr/>
        </p:nvGrpSpPr>
        <p:grpSpPr>
          <a:xfrm>
            <a:off x="506803" y="4842833"/>
            <a:ext cx="5613527" cy="522386"/>
            <a:chOff x="506805" y="5407363"/>
            <a:chExt cx="5613527" cy="522386"/>
          </a:xfrm>
        </p:grpSpPr>
        <p:sp>
          <p:nvSpPr>
            <p:cNvPr id="109" name="Rectangle 108">
              <a:extLst>
                <a:ext uri="{FF2B5EF4-FFF2-40B4-BE49-F238E27FC236}">
                  <a16:creationId xmlns:a16="http://schemas.microsoft.com/office/drawing/2014/main" id="{3E4DFA63-3F0D-487B-A03F-3BEC2E1DBE83}"/>
                </a:ext>
              </a:extLst>
            </p:cNvPr>
            <p:cNvSpPr/>
            <p:nvPr/>
          </p:nvSpPr>
          <p:spPr>
            <a:xfrm>
              <a:off x="506805" y="5407363"/>
              <a:ext cx="5613527" cy="5223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705936" rtlCol="0" anchor="ctr"/>
            <a:lstStyle/>
            <a:p>
              <a:r>
                <a:rPr lang="en-GB" sz="1600" dirty="0">
                  <a:solidFill>
                    <a:schemeClr val="tx1"/>
                  </a:solidFill>
                </a:rPr>
                <a:t>Your Microsoft Account Team</a:t>
              </a:r>
            </a:p>
          </p:txBody>
        </p:sp>
        <p:grpSp>
          <p:nvGrpSpPr>
            <p:cNvPr id="110" name="Group 109">
              <a:extLst>
                <a:ext uri="{FF2B5EF4-FFF2-40B4-BE49-F238E27FC236}">
                  <a16:creationId xmlns:a16="http://schemas.microsoft.com/office/drawing/2014/main" id="{D7AF8044-6ECB-4939-9222-5609599E7C63}"/>
                </a:ext>
              </a:extLst>
            </p:cNvPr>
            <p:cNvGrpSpPr/>
            <p:nvPr/>
          </p:nvGrpSpPr>
          <p:grpSpPr>
            <a:xfrm>
              <a:off x="730757" y="5505500"/>
              <a:ext cx="326112" cy="326112"/>
              <a:chOff x="115497" y="1864737"/>
              <a:chExt cx="461744" cy="461744"/>
            </a:xfrm>
            <a:solidFill>
              <a:schemeClr val="tx2"/>
            </a:solidFill>
          </p:grpSpPr>
          <p:sp>
            <p:nvSpPr>
              <p:cNvPr id="111" name="Freeform: Shape 110">
                <a:extLst>
                  <a:ext uri="{FF2B5EF4-FFF2-40B4-BE49-F238E27FC236}">
                    <a16:creationId xmlns:a16="http://schemas.microsoft.com/office/drawing/2014/main" id="{82885EBC-15AB-4C6C-B918-86D23BF5CC97}"/>
                  </a:ext>
                </a:extLst>
              </p:cNvPr>
              <p:cNvSpPr/>
              <p:nvPr/>
            </p:nvSpPr>
            <p:spPr bwMode="auto">
              <a:xfrm>
                <a:off x="115497" y="1864737"/>
                <a:ext cx="461744" cy="461744"/>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2" name="Graphic 77">
                <a:extLst>
                  <a:ext uri="{FF2B5EF4-FFF2-40B4-BE49-F238E27FC236}">
                    <a16:creationId xmlns:a16="http://schemas.microsoft.com/office/drawing/2014/main" id="{FF55BADD-5681-4A71-BB66-099FE1C51ACE}"/>
                  </a:ext>
                </a:extLst>
              </p:cNvPr>
              <p:cNvSpPr/>
              <p:nvPr/>
            </p:nvSpPr>
            <p:spPr>
              <a:xfrm>
                <a:off x="230796" y="2004258"/>
                <a:ext cx="243074" cy="175239"/>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grpFill/>
              <a:ln w="6572" cap="flat">
                <a:noFill/>
                <a:prstDash val="solid"/>
                <a:miter/>
              </a:ln>
            </p:spPr>
            <p:txBody>
              <a:bodyPr rtlCol="0" anchor="ctr"/>
              <a:lstStyle/>
              <a:p>
                <a:endParaRPr lang="en-US"/>
              </a:p>
            </p:txBody>
          </p:sp>
        </p:grpSp>
      </p:grpSp>
      <p:grpSp>
        <p:nvGrpSpPr>
          <p:cNvPr id="97" name="Group 96">
            <a:extLst>
              <a:ext uri="{FF2B5EF4-FFF2-40B4-BE49-F238E27FC236}">
                <a16:creationId xmlns:a16="http://schemas.microsoft.com/office/drawing/2014/main" id="{7C826350-B690-44CA-B197-6AC7C7A2FE65}"/>
              </a:ext>
            </a:extLst>
          </p:cNvPr>
          <p:cNvGrpSpPr/>
          <p:nvPr/>
        </p:nvGrpSpPr>
        <p:grpSpPr>
          <a:xfrm>
            <a:off x="514647" y="5432346"/>
            <a:ext cx="5613527" cy="522386"/>
            <a:chOff x="506805" y="5407363"/>
            <a:chExt cx="5613527" cy="522386"/>
          </a:xfrm>
        </p:grpSpPr>
        <p:sp>
          <p:nvSpPr>
            <p:cNvPr id="98" name="Rectangle 97">
              <a:extLst>
                <a:ext uri="{FF2B5EF4-FFF2-40B4-BE49-F238E27FC236}">
                  <a16:creationId xmlns:a16="http://schemas.microsoft.com/office/drawing/2014/main" id="{1B04319D-7892-4681-A8BF-EDA66E029C56}"/>
                </a:ext>
              </a:extLst>
            </p:cNvPr>
            <p:cNvSpPr/>
            <p:nvPr/>
          </p:nvSpPr>
          <p:spPr>
            <a:xfrm>
              <a:off x="506805" y="5407363"/>
              <a:ext cx="5613527" cy="5223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705936" rtlCol="0" anchor="ctr"/>
            <a:lstStyle/>
            <a:p>
              <a:r>
                <a:rPr lang="en-GB" sz="1600" dirty="0">
                  <a:solidFill>
                    <a:schemeClr val="tx1"/>
                  </a:solidFill>
                </a:rPr>
                <a:t>Microsoft Customer Advocacy Program</a:t>
              </a:r>
            </a:p>
          </p:txBody>
        </p:sp>
        <p:grpSp>
          <p:nvGrpSpPr>
            <p:cNvPr id="99" name="Group 98">
              <a:extLst>
                <a:ext uri="{FF2B5EF4-FFF2-40B4-BE49-F238E27FC236}">
                  <a16:creationId xmlns:a16="http://schemas.microsoft.com/office/drawing/2014/main" id="{B12A7083-9AC5-435E-9826-BD83D2413A20}"/>
                </a:ext>
              </a:extLst>
            </p:cNvPr>
            <p:cNvGrpSpPr/>
            <p:nvPr/>
          </p:nvGrpSpPr>
          <p:grpSpPr>
            <a:xfrm>
              <a:off x="730757" y="5505500"/>
              <a:ext cx="326112" cy="326112"/>
              <a:chOff x="115497" y="1864737"/>
              <a:chExt cx="461744" cy="461744"/>
            </a:xfrm>
            <a:solidFill>
              <a:schemeClr val="tx2"/>
            </a:solidFill>
          </p:grpSpPr>
          <p:sp>
            <p:nvSpPr>
              <p:cNvPr id="106" name="Freeform: Shape 105">
                <a:extLst>
                  <a:ext uri="{FF2B5EF4-FFF2-40B4-BE49-F238E27FC236}">
                    <a16:creationId xmlns:a16="http://schemas.microsoft.com/office/drawing/2014/main" id="{30BFA32F-48AD-4F0D-98A1-CBDA67CCE454}"/>
                  </a:ext>
                </a:extLst>
              </p:cNvPr>
              <p:cNvSpPr/>
              <p:nvPr/>
            </p:nvSpPr>
            <p:spPr bwMode="auto">
              <a:xfrm>
                <a:off x="115497" y="1864737"/>
                <a:ext cx="461744" cy="461744"/>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7" name="Graphic 77">
                <a:extLst>
                  <a:ext uri="{FF2B5EF4-FFF2-40B4-BE49-F238E27FC236}">
                    <a16:creationId xmlns:a16="http://schemas.microsoft.com/office/drawing/2014/main" id="{9483D628-EB3D-4120-8780-12FC526C20BF}"/>
                  </a:ext>
                </a:extLst>
              </p:cNvPr>
              <p:cNvSpPr/>
              <p:nvPr/>
            </p:nvSpPr>
            <p:spPr>
              <a:xfrm>
                <a:off x="230796" y="2004258"/>
                <a:ext cx="243074" cy="175239"/>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grpFill/>
              <a:ln w="6572" cap="flat">
                <a:noFill/>
                <a:prstDash val="solid"/>
                <a:miter/>
              </a:ln>
            </p:spPr>
            <p:txBody>
              <a:bodyPr rtlCol="0" anchor="ctr"/>
              <a:lstStyle/>
              <a:p>
                <a:endParaRPr lang="en-US"/>
              </a:p>
            </p:txBody>
          </p:sp>
        </p:grpSp>
      </p:grpSp>
      <p:grpSp>
        <p:nvGrpSpPr>
          <p:cNvPr id="113" name="Group 112">
            <a:extLst>
              <a:ext uri="{FF2B5EF4-FFF2-40B4-BE49-F238E27FC236}">
                <a16:creationId xmlns:a16="http://schemas.microsoft.com/office/drawing/2014/main" id="{B7E4C89C-BF29-4B4C-AA92-3DF9394DB7A9}"/>
              </a:ext>
            </a:extLst>
          </p:cNvPr>
          <p:cNvGrpSpPr/>
          <p:nvPr/>
        </p:nvGrpSpPr>
        <p:grpSpPr>
          <a:xfrm>
            <a:off x="501015" y="6026254"/>
            <a:ext cx="5613527" cy="522386"/>
            <a:chOff x="506805" y="5407363"/>
            <a:chExt cx="5613527" cy="522386"/>
          </a:xfrm>
        </p:grpSpPr>
        <p:sp>
          <p:nvSpPr>
            <p:cNvPr id="114" name="Rectangle 113">
              <a:extLst>
                <a:ext uri="{FF2B5EF4-FFF2-40B4-BE49-F238E27FC236}">
                  <a16:creationId xmlns:a16="http://schemas.microsoft.com/office/drawing/2014/main" id="{C2054A66-2092-424B-AEF0-EADCD22908B1}"/>
                </a:ext>
              </a:extLst>
            </p:cNvPr>
            <p:cNvSpPr/>
            <p:nvPr/>
          </p:nvSpPr>
          <p:spPr>
            <a:xfrm>
              <a:off x="506805" y="5407363"/>
              <a:ext cx="5613527" cy="5223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705936" rtlCol="0" anchor="ctr"/>
            <a:lstStyle/>
            <a:p>
              <a:r>
                <a:rPr lang="en-GB" sz="1600" dirty="0">
                  <a:solidFill>
                    <a:schemeClr val="tx1"/>
                  </a:solidFill>
                </a:rPr>
                <a:t>Q&amp;A and Next Steps</a:t>
              </a:r>
            </a:p>
          </p:txBody>
        </p:sp>
        <p:grpSp>
          <p:nvGrpSpPr>
            <p:cNvPr id="115" name="Group 114">
              <a:extLst>
                <a:ext uri="{FF2B5EF4-FFF2-40B4-BE49-F238E27FC236}">
                  <a16:creationId xmlns:a16="http://schemas.microsoft.com/office/drawing/2014/main" id="{ACF47096-5068-44E1-ADF5-AE33C1CBFC2A}"/>
                </a:ext>
              </a:extLst>
            </p:cNvPr>
            <p:cNvGrpSpPr/>
            <p:nvPr/>
          </p:nvGrpSpPr>
          <p:grpSpPr>
            <a:xfrm>
              <a:off x="730757" y="5505500"/>
              <a:ext cx="326112" cy="326112"/>
              <a:chOff x="115497" y="1864737"/>
              <a:chExt cx="461744" cy="461744"/>
            </a:xfrm>
            <a:solidFill>
              <a:schemeClr val="tx2"/>
            </a:solidFill>
          </p:grpSpPr>
          <p:sp>
            <p:nvSpPr>
              <p:cNvPr id="116" name="Freeform: Shape 115">
                <a:extLst>
                  <a:ext uri="{FF2B5EF4-FFF2-40B4-BE49-F238E27FC236}">
                    <a16:creationId xmlns:a16="http://schemas.microsoft.com/office/drawing/2014/main" id="{B19D09A9-CC1D-43F6-8F43-3314FFDE156B}"/>
                  </a:ext>
                </a:extLst>
              </p:cNvPr>
              <p:cNvSpPr/>
              <p:nvPr/>
            </p:nvSpPr>
            <p:spPr bwMode="auto">
              <a:xfrm>
                <a:off x="115497" y="1864737"/>
                <a:ext cx="461744" cy="461744"/>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7" name="Graphic 77">
                <a:extLst>
                  <a:ext uri="{FF2B5EF4-FFF2-40B4-BE49-F238E27FC236}">
                    <a16:creationId xmlns:a16="http://schemas.microsoft.com/office/drawing/2014/main" id="{F6597110-907A-4CA0-9A5A-6016F012A94A}"/>
                  </a:ext>
                </a:extLst>
              </p:cNvPr>
              <p:cNvSpPr/>
              <p:nvPr/>
            </p:nvSpPr>
            <p:spPr>
              <a:xfrm>
                <a:off x="230796" y="2004258"/>
                <a:ext cx="243074" cy="175239"/>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grpFill/>
              <a:ln w="6572"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1094870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10FE8-BF09-4146-B084-66CB05B66FD9}"/>
              </a:ext>
            </a:extLst>
          </p:cNvPr>
          <p:cNvSpPr>
            <a:spLocks noGrp="1"/>
          </p:cNvSpPr>
          <p:nvPr>
            <p:ph type="title"/>
          </p:nvPr>
        </p:nvSpPr>
        <p:spPr/>
        <p:txBody>
          <a:bodyPr/>
          <a:lstStyle/>
          <a:p>
            <a:r>
              <a:rPr lang="en-US" sz="3600" dirty="0"/>
              <a:t>Key accomplishments: review of goals and objectives</a:t>
            </a:r>
          </a:p>
        </p:txBody>
      </p:sp>
      <p:grpSp>
        <p:nvGrpSpPr>
          <p:cNvPr id="3" name="Group 2">
            <a:extLst>
              <a:ext uri="{FF2B5EF4-FFF2-40B4-BE49-F238E27FC236}">
                <a16:creationId xmlns:a16="http://schemas.microsoft.com/office/drawing/2014/main" id="{7D0EBBCF-0C7C-4CEF-B825-B08E20F51AA5}"/>
              </a:ext>
            </a:extLst>
          </p:cNvPr>
          <p:cNvGrpSpPr/>
          <p:nvPr/>
        </p:nvGrpSpPr>
        <p:grpSpPr>
          <a:xfrm>
            <a:off x="457200" y="1189176"/>
            <a:ext cx="11277600" cy="522386"/>
            <a:chOff x="457200" y="1895261"/>
            <a:chExt cx="11277600" cy="522386"/>
          </a:xfrm>
        </p:grpSpPr>
        <p:sp>
          <p:nvSpPr>
            <p:cNvPr id="11" name="Rectangle 10">
              <a:extLst>
                <a:ext uri="{FF2B5EF4-FFF2-40B4-BE49-F238E27FC236}">
                  <a16:creationId xmlns:a16="http://schemas.microsoft.com/office/drawing/2014/main" id="{76583F2C-13BC-4FA8-A9DE-F1F764C38F10}"/>
                </a:ext>
              </a:extLst>
            </p:cNvPr>
            <p:cNvSpPr/>
            <p:nvPr/>
          </p:nvSpPr>
          <p:spPr>
            <a:xfrm>
              <a:off x="506804" y="1895261"/>
              <a:ext cx="11227996" cy="5223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548640" rtlCol="0" anchor="ctr"/>
            <a:lstStyle/>
            <a:p>
              <a:r>
                <a:rPr lang="en-US" sz="1600" dirty="0">
                  <a:solidFill>
                    <a:schemeClr val="tx1"/>
                  </a:solidFill>
                </a:rPr>
                <a:t>Review of goals and objectives</a:t>
              </a:r>
            </a:p>
          </p:txBody>
        </p:sp>
        <p:grpSp>
          <p:nvGrpSpPr>
            <p:cNvPr id="12" name="Group 11">
              <a:extLst>
                <a:ext uri="{FF2B5EF4-FFF2-40B4-BE49-F238E27FC236}">
                  <a16:creationId xmlns:a16="http://schemas.microsoft.com/office/drawing/2014/main" id="{E724E342-E48E-4907-9072-289559104C52}"/>
                </a:ext>
              </a:extLst>
            </p:cNvPr>
            <p:cNvGrpSpPr/>
            <p:nvPr/>
          </p:nvGrpSpPr>
          <p:grpSpPr>
            <a:xfrm>
              <a:off x="457200" y="1993398"/>
              <a:ext cx="326112" cy="326112"/>
              <a:chOff x="115497" y="1864737"/>
              <a:chExt cx="461744" cy="461744"/>
            </a:xfrm>
            <a:solidFill>
              <a:schemeClr val="tx2"/>
            </a:solidFill>
          </p:grpSpPr>
          <p:sp>
            <p:nvSpPr>
              <p:cNvPr id="13" name="Freeform: Shape 12">
                <a:extLst>
                  <a:ext uri="{FF2B5EF4-FFF2-40B4-BE49-F238E27FC236}">
                    <a16:creationId xmlns:a16="http://schemas.microsoft.com/office/drawing/2014/main" id="{C369B4C5-09E2-40E1-809B-F38D97F29A2B}"/>
                  </a:ext>
                </a:extLst>
              </p:cNvPr>
              <p:cNvSpPr/>
              <p:nvPr/>
            </p:nvSpPr>
            <p:spPr bwMode="auto">
              <a:xfrm>
                <a:off x="115497" y="1864737"/>
                <a:ext cx="461744" cy="461744"/>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4" name="Graphic 77">
                <a:extLst>
                  <a:ext uri="{FF2B5EF4-FFF2-40B4-BE49-F238E27FC236}">
                    <a16:creationId xmlns:a16="http://schemas.microsoft.com/office/drawing/2014/main" id="{286F9C08-402C-4326-B8B7-33CDA61176F0}"/>
                  </a:ext>
                </a:extLst>
              </p:cNvPr>
              <p:cNvSpPr/>
              <p:nvPr/>
            </p:nvSpPr>
            <p:spPr>
              <a:xfrm>
                <a:off x="230796" y="2004258"/>
                <a:ext cx="243074" cy="175239"/>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grpFill/>
              <a:ln w="6572" cap="flat">
                <a:noFill/>
                <a:prstDash val="solid"/>
                <a:miter/>
              </a:ln>
            </p:spPr>
            <p:txBody>
              <a:bodyPr rtlCol="0" anchor="ctr"/>
              <a:lstStyle/>
              <a:p>
                <a:endParaRPr lang="en-US"/>
              </a:p>
            </p:txBody>
          </p:sp>
        </p:grpSp>
      </p:grpSp>
      <p:sp>
        <p:nvSpPr>
          <p:cNvPr id="15" name="Rectangle 14">
            <a:extLst>
              <a:ext uri="{FF2B5EF4-FFF2-40B4-BE49-F238E27FC236}">
                <a16:creationId xmlns:a16="http://schemas.microsoft.com/office/drawing/2014/main" id="{BDD64BFD-7ED9-4476-ABC3-6BBAC4A275B2}"/>
              </a:ext>
            </a:extLst>
          </p:cNvPr>
          <p:cNvSpPr/>
          <p:nvPr/>
        </p:nvSpPr>
        <p:spPr>
          <a:xfrm>
            <a:off x="457200" y="1711563"/>
            <a:ext cx="11277600" cy="480353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91440" rtlCol="0" anchor="t"/>
          <a:lstStyle/>
          <a:p>
            <a:pPr algn="ctr"/>
            <a:r>
              <a:rPr lang="en-US" sz="1600" i="1" dirty="0">
                <a:solidFill>
                  <a:schemeClr val="tx1"/>
                </a:solidFill>
                <a:highlight>
                  <a:srgbClr val="FFFF00"/>
                </a:highlight>
              </a:rPr>
              <a:t>Add info:</a:t>
            </a:r>
          </a:p>
          <a:p>
            <a:pPr algn="ctr"/>
            <a:r>
              <a:rPr lang="en-US" sz="1600" i="1" dirty="0">
                <a:solidFill>
                  <a:schemeClr val="tx1"/>
                </a:solidFill>
                <a:highlight>
                  <a:srgbClr val="FFFF00"/>
                </a:highlight>
              </a:rPr>
              <a:t>List key accomplishments in the implementation journey</a:t>
            </a:r>
          </a:p>
        </p:txBody>
      </p:sp>
      <p:sp>
        <p:nvSpPr>
          <p:cNvPr id="9" name="Rectangle 8">
            <a:extLst>
              <a:ext uri="{FF2B5EF4-FFF2-40B4-BE49-F238E27FC236}">
                <a16:creationId xmlns:a16="http://schemas.microsoft.com/office/drawing/2014/main" id="{5F10B7DA-EBAD-49D8-8636-A3336D68F659}"/>
              </a:ext>
            </a:extLst>
          </p:cNvPr>
          <p:cNvSpPr/>
          <p:nvPr/>
        </p:nvSpPr>
        <p:spPr>
          <a:xfrm>
            <a:off x="8392668" y="0"/>
            <a:ext cx="3799332" cy="443365"/>
          </a:xfrm>
          <a:prstGeom prst="rect">
            <a:avLst/>
          </a:prstGeom>
          <a:solidFill>
            <a:schemeClr val="tx2"/>
          </a:solid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32597">
              <a:defRPr/>
            </a:pPr>
            <a:r>
              <a:rPr lang="en-US" sz="2000" dirty="0">
                <a:solidFill>
                  <a:schemeClr val="bg1"/>
                </a:solidFill>
                <a:latin typeface="+mj-lt"/>
              </a:rPr>
              <a:t>Customer slide (please update)</a:t>
            </a:r>
          </a:p>
        </p:txBody>
      </p:sp>
    </p:spTree>
    <p:extLst>
      <p:ext uri="{BB962C8B-B14F-4D97-AF65-F5344CB8AC3E}">
        <p14:creationId xmlns:p14="http://schemas.microsoft.com/office/powerpoint/2010/main" val="24696660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10FE8-BF09-4146-B084-66CB05B66FD9}"/>
              </a:ext>
            </a:extLst>
          </p:cNvPr>
          <p:cNvSpPr>
            <a:spLocks noGrp="1"/>
          </p:cNvSpPr>
          <p:nvPr>
            <p:ph type="title"/>
          </p:nvPr>
        </p:nvSpPr>
        <p:spPr/>
        <p:txBody>
          <a:bodyPr/>
          <a:lstStyle/>
          <a:p>
            <a:r>
              <a:rPr lang="en-GB" sz="4000">
                <a:solidFill>
                  <a:schemeClr val="tx1"/>
                </a:solidFill>
              </a:rPr>
              <a:t>Discussion of lessons that have been learned</a:t>
            </a:r>
            <a:endParaRPr lang="en-GB">
              <a:highlight>
                <a:srgbClr val="FFFF00"/>
              </a:highlight>
            </a:endParaRPr>
          </a:p>
        </p:txBody>
      </p:sp>
      <p:cxnSp>
        <p:nvCxnSpPr>
          <p:cNvPr id="16" name="Straight Connector 15">
            <a:extLst>
              <a:ext uri="{FF2B5EF4-FFF2-40B4-BE49-F238E27FC236}">
                <a16:creationId xmlns:a16="http://schemas.microsoft.com/office/drawing/2014/main" id="{72837305-2ABA-4EB3-8826-E9F09C5A91A9}"/>
              </a:ext>
            </a:extLst>
          </p:cNvPr>
          <p:cNvCxnSpPr>
            <a:cxnSpLocks/>
          </p:cNvCxnSpPr>
          <p:nvPr/>
        </p:nvCxnSpPr>
        <p:spPr>
          <a:xfrm>
            <a:off x="457200" y="4205798"/>
            <a:ext cx="11277600" cy="0"/>
          </a:xfrm>
          <a:prstGeom prst="line">
            <a:avLst/>
          </a:prstGeom>
          <a:noFill/>
          <a:ln w="3175">
            <a:solidFill>
              <a:schemeClr val="bg1">
                <a:lumMod val="85000"/>
              </a:schemeClr>
            </a:solidFill>
            <a:prstDash val="dash"/>
          </a:ln>
        </p:spPr>
      </p:cxnSp>
      <p:sp>
        <p:nvSpPr>
          <p:cNvPr id="20" name="Rectangle 19">
            <a:extLst>
              <a:ext uri="{FF2B5EF4-FFF2-40B4-BE49-F238E27FC236}">
                <a16:creationId xmlns:a16="http://schemas.microsoft.com/office/drawing/2014/main" id="{9C4A0BF9-E23F-4CFA-BFB9-1923DF03340F}"/>
              </a:ext>
            </a:extLst>
          </p:cNvPr>
          <p:cNvSpPr/>
          <p:nvPr/>
        </p:nvSpPr>
        <p:spPr>
          <a:xfrm>
            <a:off x="506805" y="1895262"/>
            <a:ext cx="5042657" cy="10630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548640" tIns="45720" rIns="91440" bIns="45720" rtlCol="0" anchor="ctr"/>
          <a:lstStyle/>
          <a:p>
            <a:r>
              <a:rPr lang="en-US" sz="1600" dirty="0">
                <a:solidFill>
                  <a:schemeClr val="tx1"/>
                </a:solidFill>
              </a:rPr>
              <a:t>Lessons learned in regard to the project execution and implementation</a:t>
            </a:r>
          </a:p>
        </p:txBody>
      </p:sp>
      <p:grpSp>
        <p:nvGrpSpPr>
          <p:cNvPr id="22" name="Group 21">
            <a:extLst>
              <a:ext uri="{FF2B5EF4-FFF2-40B4-BE49-F238E27FC236}">
                <a16:creationId xmlns:a16="http://schemas.microsoft.com/office/drawing/2014/main" id="{B97C69AB-A6F8-4AC0-AE4C-B9139D91F759}"/>
              </a:ext>
            </a:extLst>
          </p:cNvPr>
          <p:cNvGrpSpPr/>
          <p:nvPr/>
        </p:nvGrpSpPr>
        <p:grpSpPr>
          <a:xfrm>
            <a:off x="457200" y="1993400"/>
            <a:ext cx="326112" cy="326112"/>
            <a:chOff x="115497" y="1864737"/>
            <a:chExt cx="461744" cy="461744"/>
          </a:xfrm>
          <a:solidFill>
            <a:schemeClr val="tx2"/>
          </a:solidFill>
        </p:grpSpPr>
        <p:sp>
          <p:nvSpPr>
            <p:cNvPr id="23" name="Freeform: Shape 22">
              <a:extLst>
                <a:ext uri="{FF2B5EF4-FFF2-40B4-BE49-F238E27FC236}">
                  <a16:creationId xmlns:a16="http://schemas.microsoft.com/office/drawing/2014/main" id="{217E9031-F18F-41B9-BC42-D62A9FFC8CA2}"/>
                </a:ext>
              </a:extLst>
            </p:cNvPr>
            <p:cNvSpPr/>
            <p:nvPr/>
          </p:nvSpPr>
          <p:spPr bwMode="auto">
            <a:xfrm>
              <a:off x="115497" y="1864737"/>
              <a:ext cx="461744" cy="461744"/>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4" name="Graphic 77">
              <a:extLst>
                <a:ext uri="{FF2B5EF4-FFF2-40B4-BE49-F238E27FC236}">
                  <a16:creationId xmlns:a16="http://schemas.microsoft.com/office/drawing/2014/main" id="{554ABB70-8980-450F-B7E0-41CF4719410F}"/>
                </a:ext>
              </a:extLst>
            </p:cNvPr>
            <p:cNvSpPr/>
            <p:nvPr/>
          </p:nvSpPr>
          <p:spPr>
            <a:xfrm>
              <a:off x="230796" y="2004258"/>
              <a:ext cx="243074" cy="175239"/>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grpFill/>
            <a:ln w="6572" cap="flat">
              <a:noFill/>
              <a:prstDash val="solid"/>
              <a:miter/>
            </a:ln>
          </p:spPr>
          <p:txBody>
            <a:bodyPr rtlCol="0" anchor="ctr"/>
            <a:lstStyle/>
            <a:p>
              <a:endParaRPr lang="en-US"/>
            </a:p>
          </p:txBody>
        </p:sp>
      </p:grpSp>
      <p:grpSp>
        <p:nvGrpSpPr>
          <p:cNvPr id="25" name="Group 24">
            <a:extLst>
              <a:ext uri="{FF2B5EF4-FFF2-40B4-BE49-F238E27FC236}">
                <a16:creationId xmlns:a16="http://schemas.microsoft.com/office/drawing/2014/main" id="{68EA5DDC-E544-4F4D-AB26-DF041AFF16F8}"/>
              </a:ext>
            </a:extLst>
          </p:cNvPr>
          <p:cNvGrpSpPr/>
          <p:nvPr/>
        </p:nvGrpSpPr>
        <p:grpSpPr>
          <a:xfrm>
            <a:off x="457200" y="4315846"/>
            <a:ext cx="5092262" cy="522386"/>
            <a:chOff x="457200" y="2678801"/>
            <a:chExt cx="5092262" cy="522386"/>
          </a:xfrm>
        </p:grpSpPr>
        <p:sp>
          <p:nvSpPr>
            <p:cNvPr id="26" name="Rectangle 25">
              <a:extLst>
                <a:ext uri="{FF2B5EF4-FFF2-40B4-BE49-F238E27FC236}">
                  <a16:creationId xmlns:a16="http://schemas.microsoft.com/office/drawing/2014/main" id="{060B385F-DDAB-4620-9658-189E6CCEF254}"/>
                </a:ext>
              </a:extLst>
            </p:cNvPr>
            <p:cNvSpPr/>
            <p:nvPr/>
          </p:nvSpPr>
          <p:spPr>
            <a:xfrm>
              <a:off x="506805" y="2678801"/>
              <a:ext cx="5042657" cy="5223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548640" tIns="45720" rIns="91440" bIns="45720" rtlCol="0" anchor="ctr"/>
            <a:lstStyle/>
            <a:p>
              <a:r>
                <a:rPr lang="en-US" sz="1600" dirty="0">
                  <a:solidFill>
                    <a:schemeClr val="tx1"/>
                  </a:solidFill>
                </a:rPr>
                <a:t>Lessons learned in regard to the Dynamics 365 solution</a:t>
              </a:r>
            </a:p>
          </p:txBody>
        </p:sp>
        <p:grpSp>
          <p:nvGrpSpPr>
            <p:cNvPr id="27" name="Group 26">
              <a:extLst>
                <a:ext uri="{FF2B5EF4-FFF2-40B4-BE49-F238E27FC236}">
                  <a16:creationId xmlns:a16="http://schemas.microsoft.com/office/drawing/2014/main" id="{3FDC2661-29F9-43D9-8918-58794206E221}"/>
                </a:ext>
              </a:extLst>
            </p:cNvPr>
            <p:cNvGrpSpPr/>
            <p:nvPr/>
          </p:nvGrpSpPr>
          <p:grpSpPr>
            <a:xfrm>
              <a:off x="457200" y="2776938"/>
              <a:ext cx="326112" cy="326112"/>
              <a:chOff x="115497" y="1864737"/>
              <a:chExt cx="461744" cy="461744"/>
            </a:xfrm>
            <a:solidFill>
              <a:schemeClr val="tx2"/>
            </a:solidFill>
          </p:grpSpPr>
          <p:sp>
            <p:nvSpPr>
              <p:cNvPr id="28" name="Freeform: Shape 27">
                <a:extLst>
                  <a:ext uri="{FF2B5EF4-FFF2-40B4-BE49-F238E27FC236}">
                    <a16:creationId xmlns:a16="http://schemas.microsoft.com/office/drawing/2014/main" id="{16AE6741-1179-4554-B75D-673BA28086E7}"/>
                  </a:ext>
                </a:extLst>
              </p:cNvPr>
              <p:cNvSpPr/>
              <p:nvPr/>
            </p:nvSpPr>
            <p:spPr bwMode="auto">
              <a:xfrm>
                <a:off x="115497" y="1864737"/>
                <a:ext cx="461744" cy="461744"/>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9" name="Graphic 77">
                <a:extLst>
                  <a:ext uri="{FF2B5EF4-FFF2-40B4-BE49-F238E27FC236}">
                    <a16:creationId xmlns:a16="http://schemas.microsoft.com/office/drawing/2014/main" id="{9E973F10-2DA7-474D-8094-BB9DB4EC6F06}"/>
                  </a:ext>
                </a:extLst>
              </p:cNvPr>
              <p:cNvSpPr/>
              <p:nvPr/>
            </p:nvSpPr>
            <p:spPr>
              <a:xfrm>
                <a:off x="230796" y="2004258"/>
                <a:ext cx="243074" cy="175239"/>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grpFill/>
              <a:ln w="6572" cap="flat">
                <a:noFill/>
                <a:prstDash val="solid"/>
                <a:miter/>
              </a:ln>
            </p:spPr>
            <p:txBody>
              <a:bodyPr rtlCol="0" anchor="ctr"/>
              <a:lstStyle/>
              <a:p>
                <a:endParaRPr lang="en-US"/>
              </a:p>
            </p:txBody>
          </p:sp>
        </p:grpSp>
      </p:grpSp>
      <p:sp>
        <p:nvSpPr>
          <p:cNvPr id="46" name="Rectangle 45">
            <a:extLst>
              <a:ext uri="{FF2B5EF4-FFF2-40B4-BE49-F238E27FC236}">
                <a16:creationId xmlns:a16="http://schemas.microsoft.com/office/drawing/2014/main" id="{423E3344-0D3E-40C6-A30D-D9146C16FFD2}"/>
              </a:ext>
            </a:extLst>
          </p:cNvPr>
          <p:cNvSpPr/>
          <p:nvPr/>
        </p:nvSpPr>
        <p:spPr>
          <a:xfrm>
            <a:off x="6810998" y="1895261"/>
            <a:ext cx="4923802" cy="221953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91440" rtlCol="0" anchor="t"/>
          <a:lstStyle/>
          <a:p>
            <a:pPr algn="ctr"/>
            <a:r>
              <a:rPr lang="en-US" sz="1600" dirty="0">
                <a:solidFill>
                  <a:schemeClr val="tx1"/>
                </a:solidFill>
                <a:highlight>
                  <a:srgbClr val="FFFF00"/>
                </a:highlight>
              </a:rPr>
              <a:t>Add Info</a:t>
            </a:r>
          </a:p>
          <a:p>
            <a:pPr algn="ctr"/>
            <a:r>
              <a:rPr lang="en-US" sz="1600" dirty="0">
                <a:solidFill>
                  <a:schemeClr val="tx1"/>
                </a:solidFill>
                <a:highlight>
                  <a:srgbClr val="FFFF00"/>
                </a:highlight>
              </a:rPr>
              <a:t>List the top challenges faced during the project delivery and the related lessons learned</a:t>
            </a:r>
          </a:p>
        </p:txBody>
      </p:sp>
      <p:sp>
        <p:nvSpPr>
          <p:cNvPr id="47" name="Rectangle 46">
            <a:extLst>
              <a:ext uri="{FF2B5EF4-FFF2-40B4-BE49-F238E27FC236}">
                <a16:creationId xmlns:a16="http://schemas.microsoft.com/office/drawing/2014/main" id="{3153E1ED-F3FC-47BC-86FF-ABC256FF54B7}"/>
              </a:ext>
            </a:extLst>
          </p:cNvPr>
          <p:cNvSpPr/>
          <p:nvPr/>
        </p:nvSpPr>
        <p:spPr>
          <a:xfrm>
            <a:off x="6810998" y="4296796"/>
            <a:ext cx="4923802" cy="221953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45720" rtlCol="0" anchor="t"/>
          <a:lstStyle/>
          <a:p>
            <a:pPr algn="ctr"/>
            <a:r>
              <a:rPr lang="en-US" sz="1600" dirty="0">
                <a:solidFill>
                  <a:schemeClr val="tx1"/>
                </a:solidFill>
                <a:highlight>
                  <a:srgbClr val="FFFF00"/>
                </a:highlight>
              </a:rPr>
              <a:t>Add Info</a:t>
            </a:r>
          </a:p>
          <a:p>
            <a:pPr algn="ctr"/>
            <a:r>
              <a:rPr lang="en-US" sz="1600" dirty="0">
                <a:solidFill>
                  <a:schemeClr val="tx1"/>
                </a:solidFill>
                <a:highlight>
                  <a:srgbClr val="FFFF00"/>
                </a:highlight>
              </a:rPr>
              <a:t>List the top challenges with the Dynamics 365 and the related lessons learned</a:t>
            </a:r>
            <a:endParaRPr lang="en-US" sz="1600" dirty="0">
              <a:solidFill>
                <a:schemeClr val="tx1"/>
              </a:solidFill>
              <a:highlight>
                <a:srgbClr val="FFFF00"/>
              </a:highlight>
              <a:cs typeface="Segoe UI"/>
            </a:endParaRPr>
          </a:p>
        </p:txBody>
      </p:sp>
      <p:sp>
        <p:nvSpPr>
          <p:cNvPr id="52" name="Rectangle 51">
            <a:extLst>
              <a:ext uri="{FF2B5EF4-FFF2-40B4-BE49-F238E27FC236}">
                <a16:creationId xmlns:a16="http://schemas.microsoft.com/office/drawing/2014/main" id="{F23E2C28-CB8E-4744-9410-C2E970FCFB05}"/>
              </a:ext>
            </a:extLst>
          </p:cNvPr>
          <p:cNvSpPr/>
          <p:nvPr/>
        </p:nvSpPr>
        <p:spPr>
          <a:xfrm>
            <a:off x="8392668" y="0"/>
            <a:ext cx="3799332" cy="443365"/>
          </a:xfrm>
          <a:prstGeom prst="rect">
            <a:avLst/>
          </a:prstGeom>
          <a:solidFill>
            <a:schemeClr val="tx2"/>
          </a:solid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32597">
              <a:defRPr/>
            </a:pPr>
            <a:r>
              <a:rPr lang="en-US" sz="2000">
                <a:solidFill>
                  <a:schemeClr val="bg1"/>
                </a:solidFill>
                <a:latin typeface="+mj-lt"/>
              </a:rPr>
              <a:t>Customer slide (please update)</a:t>
            </a:r>
          </a:p>
        </p:txBody>
      </p:sp>
    </p:spTree>
    <p:extLst>
      <p:ext uri="{BB962C8B-B14F-4D97-AF65-F5344CB8AC3E}">
        <p14:creationId xmlns:p14="http://schemas.microsoft.com/office/powerpoint/2010/main" val="29638022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10FE8-BF09-4146-B084-66CB05B66FD9}"/>
              </a:ext>
            </a:extLst>
          </p:cNvPr>
          <p:cNvSpPr>
            <a:spLocks noGrp="1"/>
          </p:cNvSpPr>
          <p:nvPr>
            <p:ph type="title"/>
          </p:nvPr>
        </p:nvSpPr>
        <p:spPr/>
        <p:txBody>
          <a:bodyPr/>
          <a:lstStyle/>
          <a:p>
            <a:r>
              <a:rPr lang="en-GB" sz="3600">
                <a:solidFill>
                  <a:schemeClr val="tx1"/>
                </a:solidFill>
              </a:rPr>
              <a:t>Post Go-Live Assessment</a:t>
            </a:r>
          </a:p>
        </p:txBody>
      </p:sp>
      <p:grpSp>
        <p:nvGrpSpPr>
          <p:cNvPr id="3" name="Group 2">
            <a:extLst>
              <a:ext uri="{FF2B5EF4-FFF2-40B4-BE49-F238E27FC236}">
                <a16:creationId xmlns:a16="http://schemas.microsoft.com/office/drawing/2014/main" id="{7D0EBBCF-0C7C-4CEF-B825-B08E20F51AA5}"/>
              </a:ext>
            </a:extLst>
          </p:cNvPr>
          <p:cNvGrpSpPr/>
          <p:nvPr/>
        </p:nvGrpSpPr>
        <p:grpSpPr>
          <a:xfrm>
            <a:off x="457200" y="1164900"/>
            <a:ext cx="11277600" cy="522386"/>
            <a:chOff x="457200" y="1895261"/>
            <a:chExt cx="11277600" cy="522386"/>
          </a:xfrm>
        </p:grpSpPr>
        <p:sp>
          <p:nvSpPr>
            <p:cNvPr id="11" name="Rectangle 10">
              <a:extLst>
                <a:ext uri="{FF2B5EF4-FFF2-40B4-BE49-F238E27FC236}">
                  <a16:creationId xmlns:a16="http://schemas.microsoft.com/office/drawing/2014/main" id="{76583F2C-13BC-4FA8-A9DE-F1F764C38F10}"/>
                </a:ext>
              </a:extLst>
            </p:cNvPr>
            <p:cNvSpPr/>
            <p:nvPr/>
          </p:nvSpPr>
          <p:spPr>
            <a:xfrm>
              <a:off x="506804" y="1895261"/>
              <a:ext cx="11227996" cy="5223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548640" rtlCol="0" anchor="ctr"/>
            <a:lstStyle/>
            <a:p>
              <a:r>
                <a:rPr lang="en-US" sz="1600" dirty="0">
                  <a:solidFill>
                    <a:schemeClr val="tx1"/>
                  </a:solidFill>
                </a:rPr>
                <a:t>Share your feedback/rating in the following areas</a:t>
              </a:r>
            </a:p>
          </p:txBody>
        </p:sp>
        <p:grpSp>
          <p:nvGrpSpPr>
            <p:cNvPr id="12" name="Group 11">
              <a:extLst>
                <a:ext uri="{FF2B5EF4-FFF2-40B4-BE49-F238E27FC236}">
                  <a16:creationId xmlns:a16="http://schemas.microsoft.com/office/drawing/2014/main" id="{E724E342-E48E-4907-9072-289559104C52}"/>
                </a:ext>
              </a:extLst>
            </p:cNvPr>
            <p:cNvGrpSpPr/>
            <p:nvPr/>
          </p:nvGrpSpPr>
          <p:grpSpPr>
            <a:xfrm>
              <a:off x="457200" y="1993398"/>
              <a:ext cx="326112" cy="326112"/>
              <a:chOff x="115497" y="1864737"/>
              <a:chExt cx="461744" cy="461744"/>
            </a:xfrm>
            <a:solidFill>
              <a:schemeClr val="tx2"/>
            </a:solidFill>
          </p:grpSpPr>
          <p:sp>
            <p:nvSpPr>
              <p:cNvPr id="13" name="Freeform: Shape 12">
                <a:extLst>
                  <a:ext uri="{FF2B5EF4-FFF2-40B4-BE49-F238E27FC236}">
                    <a16:creationId xmlns:a16="http://schemas.microsoft.com/office/drawing/2014/main" id="{C369B4C5-09E2-40E1-809B-F38D97F29A2B}"/>
                  </a:ext>
                </a:extLst>
              </p:cNvPr>
              <p:cNvSpPr/>
              <p:nvPr/>
            </p:nvSpPr>
            <p:spPr bwMode="auto">
              <a:xfrm>
                <a:off x="115497" y="1864737"/>
                <a:ext cx="461744" cy="461744"/>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4" name="Graphic 77">
                <a:extLst>
                  <a:ext uri="{FF2B5EF4-FFF2-40B4-BE49-F238E27FC236}">
                    <a16:creationId xmlns:a16="http://schemas.microsoft.com/office/drawing/2014/main" id="{286F9C08-402C-4326-B8B7-33CDA61176F0}"/>
                  </a:ext>
                </a:extLst>
              </p:cNvPr>
              <p:cNvSpPr/>
              <p:nvPr/>
            </p:nvSpPr>
            <p:spPr>
              <a:xfrm>
                <a:off x="230796" y="2004258"/>
                <a:ext cx="243074" cy="175239"/>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grpFill/>
              <a:ln w="6572" cap="flat">
                <a:noFill/>
                <a:prstDash val="solid"/>
                <a:miter/>
              </a:ln>
            </p:spPr>
            <p:txBody>
              <a:bodyPr rtlCol="0" anchor="ctr"/>
              <a:lstStyle/>
              <a:p>
                <a:endParaRPr lang="en-US"/>
              </a:p>
            </p:txBody>
          </p:sp>
        </p:grpSp>
      </p:grpSp>
      <p:sp>
        <p:nvSpPr>
          <p:cNvPr id="9" name="Rectangle 8">
            <a:extLst>
              <a:ext uri="{FF2B5EF4-FFF2-40B4-BE49-F238E27FC236}">
                <a16:creationId xmlns:a16="http://schemas.microsoft.com/office/drawing/2014/main" id="{5F10B7DA-EBAD-49D8-8636-A3336D68F659}"/>
              </a:ext>
            </a:extLst>
          </p:cNvPr>
          <p:cNvSpPr/>
          <p:nvPr/>
        </p:nvSpPr>
        <p:spPr>
          <a:xfrm>
            <a:off x="8392668" y="0"/>
            <a:ext cx="3799332" cy="443365"/>
          </a:xfrm>
          <a:prstGeom prst="rect">
            <a:avLst/>
          </a:prstGeom>
          <a:solidFill>
            <a:schemeClr val="tx2"/>
          </a:solid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32597">
              <a:defRPr/>
            </a:pPr>
            <a:r>
              <a:rPr lang="en-US" sz="2000">
                <a:solidFill>
                  <a:schemeClr val="bg1"/>
                </a:solidFill>
                <a:latin typeface="+mj-lt"/>
              </a:rPr>
              <a:t>Customer slide (please update)</a:t>
            </a:r>
          </a:p>
        </p:txBody>
      </p:sp>
      <p:graphicFrame>
        <p:nvGraphicFramePr>
          <p:cNvPr id="6" name="Table 5">
            <a:extLst>
              <a:ext uri="{FF2B5EF4-FFF2-40B4-BE49-F238E27FC236}">
                <a16:creationId xmlns:a16="http://schemas.microsoft.com/office/drawing/2014/main" id="{3F061F4C-739C-486C-A0FD-1A3DEDD631FE}"/>
              </a:ext>
            </a:extLst>
          </p:cNvPr>
          <p:cNvGraphicFramePr/>
          <p:nvPr>
            <p:extLst>
              <p:ext uri="{D42A27DB-BD31-4B8C-83A1-F6EECF244321}">
                <p14:modId xmlns:p14="http://schemas.microsoft.com/office/powerpoint/2010/main" val="405894484"/>
              </p:ext>
            </p:extLst>
          </p:nvPr>
        </p:nvGraphicFramePr>
        <p:xfrm>
          <a:off x="268081" y="1675224"/>
          <a:ext cx="11655839" cy="4679998"/>
        </p:xfrm>
        <a:graphic>
          <a:graphicData uri="http://schemas.openxmlformats.org/drawingml/2006/table">
            <a:tbl>
              <a:tblPr firstRow="1" firstCol="1" bandRow="1">
                <a:tableStyleId>{5C22544A-7EE6-4342-B048-85BDC9FD1C3A}</a:tableStyleId>
              </a:tblPr>
              <a:tblGrid>
                <a:gridCol w="1827307">
                  <a:extLst>
                    <a:ext uri="{9D8B030D-6E8A-4147-A177-3AD203B41FA5}">
                      <a16:colId xmlns:a16="http://schemas.microsoft.com/office/drawing/2014/main" val="3402352686"/>
                    </a:ext>
                  </a:extLst>
                </a:gridCol>
                <a:gridCol w="2717646">
                  <a:extLst>
                    <a:ext uri="{9D8B030D-6E8A-4147-A177-3AD203B41FA5}">
                      <a16:colId xmlns:a16="http://schemas.microsoft.com/office/drawing/2014/main" val="4012067698"/>
                    </a:ext>
                  </a:extLst>
                </a:gridCol>
                <a:gridCol w="5659535">
                  <a:extLst>
                    <a:ext uri="{9D8B030D-6E8A-4147-A177-3AD203B41FA5}">
                      <a16:colId xmlns:a16="http://schemas.microsoft.com/office/drawing/2014/main" val="2052626831"/>
                    </a:ext>
                  </a:extLst>
                </a:gridCol>
                <a:gridCol w="1451351">
                  <a:extLst>
                    <a:ext uri="{9D8B030D-6E8A-4147-A177-3AD203B41FA5}">
                      <a16:colId xmlns:a16="http://schemas.microsoft.com/office/drawing/2014/main" val="4148420392"/>
                    </a:ext>
                  </a:extLst>
                </a:gridCol>
              </a:tblGrid>
              <a:tr h="579233">
                <a:tc>
                  <a:txBody>
                    <a:bodyPr/>
                    <a:lstStyle/>
                    <a:p>
                      <a:pPr marL="0" marR="0" algn="ctr" fontAlgn="t">
                        <a:spcBef>
                          <a:spcPts val="0"/>
                        </a:spcBef>
                        <a:spcAft>
                          <a:spcPts val="0"/>
                        </a:spcAft>
                      </a:pPr>
                      <a:r>
                        <a:rPr lang="en-US" sz="1400" u="none" strike="noStrike" dirty="0">
                          <a:effectLst/>
                          <a:latin typeface="+mn-lt"/>
                        </a:rPr>
                        <a:t>TOPIC</a:t>
                      </a:r>
                      <a:endParaRPr lang="en-US" sz="1600" b="0" i="0" u="none" strike="noStrike" dirty="0">
                        <a:effectLst/>
                        <a:latin typeface="+mn-lt"/>
                      </a:endParaRPr>
                    </a:p>
                  </a:txBody>
                  <a:tcPr marL="4192" marR="4192" marT="4192" marB="4192" anchor="ctr"/>
                </a:tc>
                <a:tc>
                  <a:txBody>
                    <a:bodyPr/>
                    <a:lstStyle/>
                    <a:p>
                      <a:pPr marL="0" marR="0" algn="ctr" fontAlgn="t">
                        <a:spcBef>
                          <a:spcPts val="0"/>
                        </a:spcBef>
                        <a:spcAft>
                          <a:spcPts val="0"/>
                        </a:spcAft>
                      </a:pPr>
                      <a:r>
                        <a:rPr lang="en-US" sz="1400" u="none" strike="noStrike" kern="1200" dirty="0">
                          <a:effectLst/>
                          <a:latin typeface="+mn-lt"/>
                        </a:rPr>
                        <a:t>SUB-TOPIC</a:t>
                      </a:r>
                      <a:endParaRPr lang="en-US" sz="1400" b="0" i="0" u="none" strike="noStrike" dirty="0">
                        <a:effectLst/>
                        <a:latin typeface="+mn-lt"/>
                      </a:endParaRPr>
                    </a:p>
                  </a:txBody>
                  <a:tcPr marL="4192" marR="4192" marT="4192" marB="4192" anchor="ctr"/>
                </a:tc>
                <a:tc>
                  <a:txBody>
                    <a:bodyPr/>
                    <a:lstStyle/>
                    <a:p>
                      <a:pPr marL="0" marR="0" algn="ctr" fontAlgn="t">
                        <a:spcBef>
                          <a:spcPts val="0"/>
                        </a:spcBef>
                        <a:spcAft>
                          <a:spcPts val="0"/>
                        </a:spcAft>
                      </a:pPr>
                      <a:r>
                        <a:rPr lang="en-US" sz="1400" u="none" strike="noStrike" dirty="0">
                          <a:effectLst/>
                          <a:latin typeface="+mn-lt"/>
                        </a:rPr>
                        <a:t>FEEDBACK</a:t>
                      </a:r>
                      <a:endParaRPr lang="en-US" sz="1400" b="0" i="0" u="none" strike="noStrike" dirty="0">
                        <a:effectLst/>
                        <a:latin typeface="+mn-lt"/>
                      </a:endParaRPr>
                    </a:p>
                  </a:txBody>
                  <a:tcPr marL="4192" marR="4192" marT="4192" marB="4192" anchor="ctr"/>
                </a:tc>
                <a:tc>
                  <a:txBody>
                    <a:bodyPr/>
                    <a:lstStyle/>
                    <a:p>
                      <a:pPr marL="0" marR="0" algn="ctr" fontAlgn="t">
                        <a:spcBef>
                          <a:spcPts val="0"/>
                        </a:spcBef>
                        <a:spcAft>
                          <a:spcPts val="0"/>
                        </a:spcAft>
                      </a:pPr>
                      <a:r>
                        <a:rPr lang="en-US" sz="1400" u="none" strike="noStrike" dirty="0">
                          <a:effectLst/>
                          <a:latin typeface="+mn-lt"/>
                        </a:rPr>
                        <a:t>RATING (1-10) </a:t>
                      </a:r>
                    </a:p>
                    <a:p>
                      <a:pPr marL="0" marR="0" algn="ctr" fontAlgn="t">
                        <a:spcBef>
                          <a:spcPts val="0"/>
                        </a:spcBef>
                        <a:spcAft>
                          <a:spcPts val="0"/>
                        </a:spcAft>
                      </a:pPr>
                      <a:r>
                        <a:rPr lang="en-US" sz="1400" b="0" i="1" u="none" strike="noStrike" dirty="0">
                          <a:effectLst/>
                          <a:latin typeface="+mn-lt"/>
                        </a:rPr>
                        <a:t>10 is best</a:t>
                      </a:r>
                    </a:p>
                  </a:txBody>
                  <a:tcPr marL="4192" marR="4192" marT="4192" marB="4192" anchor="ctr"/>
                </a:tc>
                <a:extLst>
                  <a:ext uri="{0D108BD9-81ED-4DB2-BD59-A6C34878D82A}">
                    <a16:rowId xmlns:a16="http://schemas.microsoft.com/office/drawing/2014/main" val="3104287067"/>
                  </a:ext>
                </a:extLst>
              </a:tr>
              <a:tr h="820153">
                <a:tc>
                  <a:txBody>
                    <a:bodyPr/>
                    <a:lstStyle/>
                    <a:p>
                      <a:pPr marL="91440" marR="0" algn="ctr" fontAlgn="t">
                        <a:spcBef>
                          <a:spcPts val="0"/>
                        </a:spcBef>
                        <a:spcAft>
                          <a:spcPts val="0"/>
                        </a:spcAft>
                      </a:pPr>
                      <a:r>
                        <a:rPr lang="en-US" sz="1400" u="none" strike="noStrike" dirty="0">
                          <a:effectLst/>
                          <a:latin typeface="+mn-lt"/>
                        </a:rPr>
                        <a:t>Overall satisfaction with the solution</a:t>
                      </a:r>
                      <a:endParaRPr lang="en-US" sz="1600" b="0" i="0" u="none" strike="noStrike" dirty="0">
                        <a:effectLst/>
                        <a:latin typeface="+mn-lt"/>
                      </a:endParaRPr>
                    </a:p>
                  </a:txBody>
                  <a:tcPr marL="4192" marR="4192" marT="4192" marB="4192" anchor="ctr"/>
                </a:tc>
                <a:tc>
                  <a:txBody>
                    <a:bodyPr/>
                    <a:lstStyle/>
                    <a:p>
                      <a:pPr marL="91440" marR="0" algn="l" fontAlgn="t">
                        <a:spcBef>
                          <a:spcPts val="0"/>
                        </a:spcBef>
                        <a:spcAft>
                          <a:spcPts val="0"/>
                        </a:spcAft>
                      </a:pPr>
                      <a:r>
                        <a:rPr lang="en-US" sz="1400" u="none" strike="noStrike" dirty="0">
                          <a:effectLst/>
                          <a:latin typeface="+mn-lt"/>
                        </a:rPr>
                        <a:t>Dynamics 365 solution </a:t>
                      </a:r>
                      <a:endParaRPr lang="en-US" sz="1400" b="0" i="0" u="none" strike="noStrike" dirty="0">
                        <a:effectLst/>
                        <a:latin typeface="+mn-lt"/>
                      </a:endParaRPr>
                    </a:p>
                  </a:txBody>
                  <a:tcPr marL="4192" marR="4192" marT="4192" marB="4192" anchor="ctr"/>
                </a:tc>
                <a:tc>
                  <a:txBody>
                    <a:bodyPr/>
                    <a:lstStyle/>
                    <a:p>
                      <a:pPr marL="91440" marR="0" algn="l" fontAlgn="t">
                        <a:spcBef>
                          <a:spcPts val="0"/>
                        </a:spcBef>
                        <a:spcAft>
                          <a:spcPts val="0"/>
                        </a:spcAft>
                      </a:pPr>
                      <a:r>
                        <a:rPr lang="en-US" sz="1200" b="0" i="0" u="none" strike="noStrike" dirty="0">
                          <a:effectLst/>
                          <a:highlight>
                            <a:srgbClr val="FFFF00"/>
                          </a:highlight>
                          <a:latin typeface="+mn-lt"/>
                        </a:rPr>
                        <a:t>Add info:</a:t>
                      </a:r>
                    </a:p>
                    <a:p>
                      <a:pPr marL="91440" marR="0" algn="l" fontAlgn="t">
                        <a:spcBef>
                          <a:spcPts val="0"/>
                        </a:spcBef>
                        <a:spcAft>
                          <a:spcPts val="0"/>
                        </a:spcAft>
                      </a:pPr>
                      <a:r>
                        <a:rPr lang="en-US" sz="1200" b="0" i="0" u="none" strike="noStrike" dirty="0">
                          <a:effectLst/>
                          <a:highlight>
                            <a:srgbClr val="FFFF00"/>
                          </a:highlight>
                          <a:latin typeface="+mn-lt"/>
                        </a:rPr>
                        <a:t>Share your constructive feedback in this area</a:t>
                      </a:r>
                    </a:p>
                  </a:txBody>
                  <a:tcPr marL="4192" marR="4192" marT="4192" marB="4192" anchor="ctr"/>
                </a:tc>
                <a:tc>
                  <a:txBody>
                    <a:bodyPr/>
                    <a:lstStyle/>
                    <a:p>
                      <a:pPr marL="91440" marR="0" algn="ctr" fontAlgn="t">
                        <a:spcBef>
                          <a:spcPts val="0"/>
                        </a:spcBef>
                        <a:spcAft>
                          <a:spcPts val="0"/>
                        </a:spcAft>
                      </a:pPr>
                      <a:endParaRPr lang="en-US" sz="1400" b="0" i="0" u="none" strike="noStrike">
                        <a:effectLst/>
                        <a:latin typeface="+mn-lt"/>
                      </a:endParaRPr>
                    </a:p>
                  </a:txBody>
                  <a:tcPr marL="4192" marR="4192" marT="4192" marB="4192" anchor="ctr"/>
                </a:tc>
                <a:extLst>
                  <a:ext uri="{0D108BD9-81ED-4DB2-BD59-A6C34878D82A}">
                    <a16:rowId xmlns:a16="http://schemas.microsoft.com/office/drawing/2014/main" val="3884698150"/>
                  </a:ext>
                </a:extLst>
              </a:tr>
              <a:tr h="820153">
                <a:tc>
                  <a:txBody>
                    <a:bodyPr/>
                    <a:lstStyle/>
                    <a:p>
                      <a:pPr marL="91440" marR="0" algn="ctr" fontAlgn="t">
                        <a:spcBef>
                          <a:spcPts val="0"/>
                        </a:spcBef>
                        <a:spcAft>
                          <a:spcPts val="0"/>
                        </a:spcAft>
                      </a:pPr>
                      <a:r>
                        <a:rPr lang="en-US" sz="1400" u="none" strike="noStrike" dirty="0">
                          <a:effectLst/>
                          <a:latin typeface="+mn-lt"/>
                        </a:rPr>
                        <a:t>Satisfaction with</a:t>
                      </a:r>
                    </a:p>
                    <a:p>
                      <a:pPr marL="91440" marR="0" algn="ctr" fontAlgn="t">
                        <a:spcBef>
                          <a:spcPts val="0"/>
                        </a:spcBef>
                        <a:spcAft>
                          <a:spcPts val="0"/>
                        </a:spcAft>
                      </a:pPr>
                      <a:r>
                        <a:rPr lang="en-US" sz="1400" u="none" strike="noStrike" dirty="0">
                          <a:effectLst/>
                          <a:latin typeface="+mn-lt"/>
                        </a:rPr>
                        <a:t>the FastTrack engagement</a:t>
                      </a:r>
                      <a:endParaRPr lang="en-US" sz="1400" b="0" i="0" u="none" strike="noStrike" dirty="0">
                        <a:effectLst/>
                        <a:latin typeface="+mn-lt"/>
                      </a:endParaRPr>
                    </a:p>
                  </a:txBody>
                  <a:tcPr marL="4192" marR="4192" marT="4192" marB="4192" anchor="ctr"/>
                </a:tc>
                <a:tc>
                  <a:txBody>
                    <a:bodyPr/>
                    <a:lstStyle/>
                    <a:p>
                      <a:pPr marL="91440" marR="0" algn="l" fontAlgn="t">
                        <a:spcBef>
                          <a:spcPts val="0"/>
                        </a:spcBef>
                        <a:spcAft>
                          <a:spcPts val="0"/>
                        </a:spcAft>
                      </a:pPr>
                      <a:r>
                        <a:rPr lang="en-US" sz="1400" u="none" strike="noStrike" dirty="0">
                          <a:effectLst/>
                          <a:latin typeface="+mn-lt"/>
                        </a:rPr>
                        <a:t>Satisfaction with the FastTrack engagement</a:t>
                      </a:r>
                      <a:endParaRPr lang="en-US" sz="1400" b="0" i="0" u="none" strike="noStrike" dirty="0">
                        <a:effectLst/>
                        <a:latin typeface="+mn-lt"/>
                      </a:endParaRPr>
                    </a:p>
                  </a:txBody>
                  <a:tcPr marL="4192" marR="4192" marT="4192" marB="4192" anchor="ctr"/>
                </a:tc>
                <a:tc>
                  <a:txBody>
                    <a:bodyPr/>
                    <a:lstStyle/>
                    <a:p>
                      <a:pPr marL="91440" marR="0" lvl="0" indent="0" algn="l" defTabSz="914367" rtl="0" eaLnBrk="1" fontAlgn="t" latinLnBrk="0" hangingPunct="1">
                        <a:lnSpc>
                          <a:spcPct val="100000"/>
                        </a:lnSpc>
                        <a:spcBef>
                          <a:spcPts val="0"/>
                        </a:spcBef>
                        <a:spcAft>
                          <a:spcPts val="0"/>
                        </a:spcAft>
                        <a:buClrTx/>
                        <a:buSzTx/>
                        <a:buFontTx/>
                        <a:buNone/>
                        <a:tabLst/>
                        <a:defRPr/>
                      </a:pPr>
                      <a:r>
                        <a:rPr lang="en-US" sz="1200" b="0" i="0" u="none" strike="noStrike" dirty="0">
                          <a:effectLst/>
                          <a:highlight>
                            <a:srgbClr val="FFFF00"/>
                          </a:highlight>
                          <a:latin typeface="+mn-lt"/>
                        </a:rPr>
                        <a:t>Add info:</a:t>
                      </a:r>
                    </a:p>
                    <a:p>
                      <a:pPr marL="91440" marR="0" lvl="0" indent="0" algn="l" defTabSz="914367" rtl="0" eaLnBrk="1" fontAlgn="t" latinLnBrk="0" hangingPunct="1">
                        <a:lnSpc>
                          <a:spcPct val="100000"/>
                        </a:lnSpc>
                        <a:spcBef>
                          <a:spcPts val="0"/>
                        </a:spcBef>
                        <a:spcAft>
                          <a:spcPts val="0"/>
                        </a:spcAft>
                        <a:buClrTx/>
                        <a:buSzTx/>
                        <a:buFontTx/>
                        <a:buNone/>
                        <a:tabLst/>
                        <a:defRPr/>
                      </a:pPr>
                      <a:r>
                        <a:rPr lang="en-US" sz="1200" b="0" i="0" u="none" strike="noStrike" dirty="0">
                          <a:effectLst/>
                          <a:highlight>
                            <a:srgbClr val="FFFF00"/>
                          </a:highlight>
                          <a:latin typeface="+mn-lt"/>
                        </a:rPr>
                        <a:t>Share your constructive feedback in this area</a:t>
                      </a:r>
                    </a:p>
                    <a:p>
                      <a:pPr marL="91440" marR="0" algn="l" fontAlgn="t">
                        <a:spcBef>
                          <a:spcPts val="0"/>
                        </a:spcBef>
                        <a:spcAft>
                          <a:spcPts val="0"/>
                        </a:spcAft>
                      </a:pPr>
                      <a:endParaRPr lang="en-US" sz="1200" b="0" i="0" u="none" strike="noStrike">
                        <a:effectLst/>
                        <a:latin typeface="+mn-lt"/>
                      </a:endParaRPr>
                    </a:p>
                  </a:txBody>
                  <a:tcPr marL="4192" marR="4192" marT="4192" marB="4192" anchor="ctr"/>
                </a:tc>
                <a:tc>
                  <a:txBody>
                    <a:bodyPr/>
                    <a:lstStyle/>
                    <a:p>
                      <a:pPr marL="91440" marR="0" algn="ctr" fontAlgn="t">
                        <a:spcBef>
                          <a:spcPts val="0"/>
                        </a:spcBef>
                        <a:spcAft>
                          <a:spcPts val="0"/>
                        </a:spcAft>
                      </a:pPr>
                      <a:endParaRPr lang="en-US" sz="1400" b="0" i="0" u="none" strike="noStrike">
                        <a:effectLst/>
                        <a:latin typeface="+mn-lt"/>
                      </a:endParaRPr>
                    </a:p>
                  </a:txBody>
                  <a:tcPr marL="4192" marR="4192" marT="4192" marB="4192" anchor="ctr"/>
                </a:tc>
                <a:extLst>
                  <a:ext uri="{0D108BD9-81ED-4DB2-BD59-A6C34878D82A}">
                    <a16:rowId xmlns:a16="http://schemas.microsoft.com/office/drawing/2014/main" val="3008658647"/>
                  </a:ext>
                </a:extLst>
              </a:tr>
              <a:tr h="820153">
                <a:tc>
                  <a:txBody>
                    <a:bodyPr/>
                    <a:lstStyle/>
                    <a:p>
                      <a:pPr marL="91440" marR="0" algn="ctr" fontAlgn="t">
                        <a:spcBef>
                          <a:spcPts val="0"/>
                        </a:spcBef>
                        <a:spcAft>
                          <a:spcPts val="0"/>
                        </a:spcAft>
                      </a:pPr>
                      <a:r>
                        <a:rPr lang="en-US" sz="1400" u="none" strike="noStrike" dirty="0">
                          <a:effectLst/>
                          <a:latin typeface="+mn-lt"/>
                        </a:rPr>
                        <a:t>Business metrics</a:t>
                      </a:r>
                      <a:endParaRPr lang="en-US" sz="1600" b="0" i="0" u="none" strike="noStrike" dirty="0">
                        <a:effectLst/>
                        <a:latin typeface="+mn-lt"/>
                      </a:endParaRPr>
                    </a:p>
                  </a:txBody>
                  <a:tcPr marL="4192" marR="4192" marT="4192" marB="4192" anchor="ctr"/>
                </a:tc>
                <a:tc>
                  <a:txBody>
                    <a:bodyPr/>
                    <a:lstStyle/>
                    <a:p>
                      <a:pPr marL="91440" marR="0" algn="l" fontAlgn="t">
                        <a:spcBef>
                          <a:spcPts val="0"/>
                        </a:spcBef>
                        <a:spcAft>
                          <a:spcPts val="0"/>
                        </a:spcAft>
                      </a:pPr>
                      <a:r>
                        <a:rPr lang="en-US" sz="1400" u="none" strike="noStrike" dirty="0">
                          <a:effectLst/>
                          <a:latin typeface="+mn-lt"/>
                        </a:rPr>
                        <a:t>Operational efficiency </a:t>
                      </a:r>
                      <a:endParaRPr lang="en-US" sz="1400" b="0" i="0" u="none" strike="noStrike">
                        <a:effectLst/>
                        <a:latin typeface="+mn-lt"/>
                      </a:endParaRPr>
                    </a:p>
                  </a:txBody>
                  <a:tcPr marL="4192" marR="4192" marT="4192" marB="4192" anchor="ctr"/>
                </a:tc>
                <a:tc>
                  <a:txBody>
                    <a:bodyPr/>
                    <a:lstStyle/>
                    <a:p>
                      <a:pPr marL="91440" marR="0" lvl="0" indent="0" algn="l" rtl="0" eaLnBrk="1" fontAlgn="t" latinLnBrk="0" hangingPunct="1">
                        <a:lnSpc>
                          <a:spcPct val="100000"/>
                        </a:lnSpc>
                        <a:spcBef>
                          <a:spcPts val="0"/>
                        </a:spcBef>
                        <a:spcAft>
                          <a:spcPts val="0"/>
                        </a:spcAft>
                        <a:buFontTx/>
                        <a:buNone/>
                      </a:pPr>
                      <a:r>
                        <a:rPr lang="en-US" sz="1200" b="0" i="0" u="none" strike="noStrike" dirty="0">
                          <a:effectLst/>
                          <a:highlight>
                            <a:srgbClr val="FFFF00"/>
                          </a:highlight>
                          <a:latin typeface="+mn-lt"/>
                        </a:rPr>
                        <a:t>Add info: </a:t>
                      </a:r>
                      <a:endParaRPr lang="en-US" sz="1200" b="0" i="0" u="none" strike="noStrike">
                        <a:effectLst/>
                        <a:highlight>
                          <a:srgbClr val="FFFF00"/>
                        </a:highlight>
                        <a:latin typeface="+mn-lt"/>
                      </a:endParaRPr>
                    </a:p>
                    <a:p>
                      <a:pPr marL="91440" marR="0" lvl="0" indent="0" algn="l" defTabSz="914367" rtl="0" eaLnBrk="1" fontAlgn="t" latinLnBrk="0" hangingPunct="1">
                        <a:lnSpc>
                          <a:spcPct val="100000"/>
                        </a:lnSpc>
                        <a:spcBef>
                          <a:spcPts val="0"/>
                        </a:spcBef>
                        <a:spcAft>
                          <a:spcPts val="0"/>
                        </a:spcAft>
                        <a:buClrTx/>
                        <a:buSzTx/>
                        <a:buFontTx/>
                        <a:buNone/>
                        <a:tabLst/>
                        <a:defRPr/>
                      </a:pPr>
                      <a:r>
                        <a:rPr lang="en-US" sz="1200" b="0" i="0" u="none" strike="noStrike" dirty="0">
                          <a:effectLst/>
                          <a:highlight>
                            <a:srgbClr val="FFFF00"/>
                          </a:highlight>
                          <a:latin typeface="+mn-lt"/>
                        </a:rPr>
                        <a:t>Share your constructive feedback in this area</a:t>
                      </a:r>
                    </a:p>
                    <a:p>
                      <a:pPr marL="91440" marR="0" algn="l" fontAlgn="t">
                        <a:spcBef>
                          <a:spcPts val="0"/>
                        </a:spcBef>
                        <a:spcAft>
                          <a:spcPts val="0"/>
                        </a:spcAft>
                      </a:pPr>
                      <a:endParaRPr lang="en-US" sz="1200" b="0" i="0" u="none" strike="noStrike">
                        <a:effectLst/>
                        <a:latin typeface="+mn-lt"/>
                      </a:endParaRPr>
                    </a:p>
                  </a:txBody>
                  <a:tcPr marL="4192" marR="4192" marT="4192" marB="4192" anchor="ctr"/>
                </a:tc>
                <a:tc>
                  <a:txBody>
                    <a:bodyPr/>
                    <a:lstStyle/>
                    <a:p>
                      <a:pPr marL="91440" marR="0" algn="ctr" fontAlgn="t">
                        <a:spcBef>
                          <a:spcPts val="0"/>
                        </a:spcBef>
                        <a:spcAft>
                          <a:spcPts val="0"/>
                        </a:spcAft>
                      </a:pPr>
                      <a:endParaRPr lang="en-US" sz="1400" b="0" i="0" u="none" strike="noStrike">
                        <a:effectLst/>
                        <a:latin typeface="+mn-lt"/>
                      </a:endParaRPr>
                    </a:p>
                  </a:txBody>
                  <a:tcPr marL="4192" marR="4192" marT="4192" marB="4192" anchor="ctr"/>
                </a:tc>
                <a:extLst>
                  <a:ext uri="{0D108BD9-81ED-4DB2-BD59-A6C34878D82A}">
                    <a16:rowId xmlns:a16="http://schemas.microsoft.com/office/drawing/2014/main" val="1614057476"/>
                  </a:ext>
                </a:extLst>
              </a:tr>
              <a:tr h="820153">
                <a:tc rowSpan="2">
                  <a:txBody>
                    <a:bodyPr/>
                    <a:lstStyle/>
                    <a:p>
                      <a:pPr marL="91440" marR="0" algn="ctr" fontAlgn="t">
                        <a:spcBef>
                          <a:spcPts val="0"/>
                        </a:spcBef>
                        <a:spcAft>
                          <a:spcPts val="0"/>
                        </a:spcAft>
                      </a:pPr>
                      <a:r>
                        <a:rPr lang="en-US" sz="1400" u="none" strike="noStrike" dirty="0">
                          <a:effectLst/>
                          <a:latin typeface="+mn-lt"/>
                        </a:rPr>
                        <a:t>Value of investment</a:t>
                      </a:r>
                      <a:endParaRPr lang="en-US" sz="1600" b="0" i="0" u="none" strike="noStrike" dirty="0">
                        <a:effectLst/>
                        <a:latin typeface="+mn-lt"/>
                      </a:endParaRPr>
                    </a:p>
                    <a:p>
                      <a:pPr marL="91440" marR="0" algn="ctr" fontAlgn="t">
                        <a:spcBef>
                          <a:spcPts val="0"/>
                        </a:spcBef>
                        <a:spcAft>
                          <a:spcPts val="0"/>
                        </a:spcAft>
                      </a:pPr>
                      <a:endParaRPr lang="en-US" sz="1600" b="0" i="0" u="none" strike="noStrike" dirty="0">
                        <a:effectLst/>
                        <a:latin typeface="+mn-lt"/>
                      </a:endParaRPr>
                    </a:p>
                  </a:txBody>
                  <a:tcPr marL="4192" marR="4192" marT="4192" marB="4192" anchor="ctr"/>
                </a:tc>
                <a:tc>
                  <a:txBody>
                    <a:bodyPr/>
                    <a:lstStyle/>
                    <a:p>
                      <a:pPr marL="91440" marR="0" algn="l" fontAlgn="t">
                        <a:spcBef>
                          <a:spcPts val="0"/>
                        </a:spcBef>
                        <a:spcAft>
                          <a:spcPts val="0"/>
                        </a:spcAft>
                      </a:pPr>
                      <a:r>
                        <a:rPr lang="en-US" sz="1400" u="none" strike="noStrike" dirty="0">
                          <a:effectLst/>
                          <a:latin typeface="+mn-lt"/>
                        </a:rPr>
                        <a:t>Total Cost of Ownership</a:t>
                      </a:r>
                      <a:endParaRPr lang="en-US" sz="1400" b="0" i="0" u="none" strike="noStrike" dirty="0">
                        <a:effectLst/>
                        <a:latin typeface="+mn-lt"/>
                      </a:endParaRPr>
                    </a:p>
                  </a:txBody>
                  <a:tcPr marL="4192" marR="4192" marT="4192" marB="4192" anchor="ctr"/>
                </a:tc>
                <a:tc>
                  <a:txBody>
                    <a:bodyPr/>
                    <a:lstStyle/>
                    <a:p>
                      <a:pPr marL="91440" marR="0" lvl="0" indent="0" algn="l" defTabSz="914367" rtl="0" eaLnBrk="1" fontAlgn="t" latinLnBrk="0" hangingPunct="1">
                        <a:lnSpc>
                          <a:spcPct val="100000"/>
                        </a:lnSpc>
                        <a:spcBef>
                          <a:spcPts val="0"/>
                        </a:spcBef>
                        <a:spcAft>
                          <a:spcPts val="0"/>
                        </a:spcAft>
                        <a:buClrTx/>
                        <a:buSzTx/>
                        <a:buFontTx/>
                        <a:buNone/>
                        <a:tabLst/>
                        <a:defRPr/>
                      </a:pPr>
                      <a:r>
                        <a:rPr lang="en-US" sz="1200" b="0" i="0" u="none" strike="noStrike" dirty="0">
                          <a:effectLst/>
                          <a:highlight>
                            <a:srgbClr val="FFFF00"/>
                          </a:highlight>
                          <a:latin typeface="+mn-lt"/>
                        </a:rPr>
                        <a:t>Add info:</a:t>
                      </a:r>
                    </a:p>
                    <a:p>
                      <a:pPr marL="91440" marR="0" lvl="0" indent="0" algn="l" defTabSz="914367" rtl="0" eaLnBrk="1" fontAlgn="t" latinLnBrk="0" hangingPunct="1">
                        <a:lnSpc>
                          <a:spcPct val="100000"/>
                        </a:lnSpc>
                        <a:spcBef>
                          <a:spcPts val="0"/>
                        </a:spcBef>
                        <a:spcAft>
                          <a:spcPts val="0"/>
                        </a:spcAft>
                        <a:buClrTx/>
                        <a:buSzTx/>
                        <a:buFontTx/>
                        <a:buNone/>
                        <a:tabLst/>
                        <a:defRPr/>
                      </a:pPr>
                      <a:r>
                        <a:rPr lang="en-US" sz="1200" b="0" i="0" u="none" strike="noStrike" dirty="0">
                          <a:effectLst/>
                          <a:highlight>
                            <a:srgbClr val="FFFF00"/>
                          </a:highlight>
                          <a:latin typeface="+mn-lt"/>
                        </a:rPr>
                        <a:t>Share your constructive feedback in this area</a:t>
                      </a:r>
                    </a:p>
                    <a:p>
                      <a:pPr marL="91440" marR="0" algn="l" fontAlgn="t">
                        <a:spcBef>
                          <a:spcPts val="0"/>
                        </a:spcBef>
                        <a:spcAft>
                          <a:spcPts val="0"/>
                        </a:spcAft>
                      </a:pPr>
                      <a:endParaRPr lang="en-US" sz="1200" b="0" i="0" u="none" strike="noStrike">
                        <a:effectLst/>
                        <a:latin typeface="+mn-lt"/>
                      </a:endParaRPr>
                    </a:p>
                  </a:txBody>
                  <a:tcPr marL="4192" marR="4192" marT="4192" marB="4192" anchor="ctr"/>
                </a:tc>
                <a:tc>
                  <a:txBody>
                    <a:bodyPr/>
                    <a:lstStyle/>
                    <a:p>
                      <a:pPr marL="91440" marR="0" algn="ctr" fontAlgn="t">
                        <a:spcBef>
                          <a:spcPts val="0"/>
                        </a:spcBef>
                        <a:spcAft>
                          <a:spcPts val="0"/>
                        </a:spcAft>
                      </a:pPr>
                      <a:endParaRPr lang="en-US" sz="1400" b="0" i="0" u="none" strike="noStrike">
                        <a:effectLst/>
                        <a:latin typeface="+mn-lt"/>
                      </a:endParaRPr>
                    </a:p>
                  </a:txBody>
                  <a:tcPr marL="4192" marR="4192" marT="4192" marB="4192" anchor="ctr"/>
                </a:tc>
                <a:extLst>
                  <a:ext uri="{0D108BD9-81ED-4DB2-BD59-A6C34878D82A}">
                    <a16:rowId xmlns:a16="http://schemas.microsoft.com/office/drawing/2014/main" val="3813819325"/>
                  </a:ext>
                </a:extLst>
              </a:tr>
              <a:tr h="820153">
                <a:tc vMerge="1">
                  <a:txBody>
                    <a:bodyPr/>
                    <a:lstStyle/>
                    <a:p>
                      <a:pPr marL="91440" marR="0" algn="l" fontAlgn="t">
                        <a:spcBef>
                          <a:spcPts val="0"/>
                        </a:spcBef>
                        <a:spcAft>
                          <a:spcPts val="0"/>
                        </a:spcAft>
                      </a:pPr>
                      <a:endParaRPr lang="en-US" sz="1600" b="0" i="0" u="none" strike="noStrike">
                        <a:effectLst/>
                        <a:latin typeface="Segoe UI (Body)"/>
                      </a:endParaRPr>
                    </a:p>
                  </a:txBody>
                  <a:tcPr marL="4192" marR="4192" marT="4192" marB="4192" anchor="ctr"/>
                </a:tc>
                <a:tc>
                  <a:txBody>
                    <a:bodyPr/>
                    <a:lstStyle/>
                    <a:p>
                      <a:pPr marL="91440" marR="0" algn="l" fontAlgn="t">
                        <a:spcBef>
                          <a:spcPts val="0"/>
                        </a:spcBef>
                        <a:spcAft>
                          <a:spcPts val="0"/>
                        </a:spcAft>
                      </a:pPr>
                      <a:r>
                        <a:rPr lang="en-US" sz="1400" u="none" strike="noStrike" dirty="0">
                          <a:effectLst/>
                          <a:latin typeface="+mn-lt"/>
                        </a:rPr>
                        <a:t>Return on Investment</a:t>
                      </a:r>
                      <a:endParaRPr lang="en-US" sz="1400" b="0" i="0" u="none" strike="noStrike" dirty="0">
                        <a:effectLst/>
                        <a:latin typeface="+mn-lt"/>
                      </a:endParaRPr>
                    </a:p>
                  </a:txBody>
                  <a:tcPr marL="4192" marR="4192" marT="4192" marB="4192" anchor="ctr"/>
                </a:tc>
                <a:tc>
                  <a:txBody>
                    <a:bodyPr/>
                    <a:lstStyle/>
                    <a:p>
                      <a:pPr marL="91440" marR="0" lvl="0" indent="0" algn="l" defTabSz="914367" rtl="0" eaLnBrk="1" fontAlgn="t" latinLnBrk="0" hangingPunct="1">
                        <a:lnSpc>
                          <a:spcPct val="100000"/>
                        </a:lnSpc>
                        <a:spcBef>
                          <a:spcPts val="0"/>
                        </a:spcBef>
                        <a:spcAft>
                          <a:spcPts val="0"/>
                        </a:spcAft>
                        <a:buClrTx/>
                        <a:buSzTx/>
                        <a:buFontTx/>
                        <a:buNone/>
                        <a:tabLst/>
                        <a:defRPr/>
                      </a:pPr>
                      <a:r>
                        <a:rPr lang="en-US" sz="1200" b="0" i="0" u="none" strike="noStrike" dirty="0">
                          <a:effectLst/>
                          <a:highlight>
                            <a:srgbClr val="FFFF00"/>
                          </a:highlight>
                          <a:latin typeface="+mn-lt"/>
                        </a:rPr>
                        <a:t>Add info:</a:t>
                      </a:r>
                    </a:p>
                    <a:p>
                      <a:pPr marL="91440" marR="0" lvl="0" indent="0" algn="l" defTabSz="914367" rtl="0" eaLnBrk="1" fontAlgn="t" latinLnBrk="0" hangingPunct="1">
                        <a:lnSpc>
                          <a:spcPct val="100000"/>
                        </a:lnSpc>
                        <a:spcBef>
                          <a:spcPts val="0"/>
                        </a:spcBef>
                        <a:spcAft>
                          <a:spcPts val="0"/>
                        </a:spcAft>
                        <a:buClrTx/>
                        <a:buSzTx/>
                        <a:buFontTx/>
                        <a:buNone/>
                        <a:tabLst/>
                        <a:defRPr/>
                      </a:pPr>
                      <a:r>
                        <a:rPr lang="en-US" sz="1200" b="0" i="0" u="none" strike="noStrike" dirty="0">
                          <a:effectLst/>
                          <a:highlight>
                            <a:srgbClr val="FFFF00"/>
                          </a:highlight>
                          <a:latin typeface="+mn-lt"/>
                        </a:rPr>
                        <a:t>Share your constructive feedback in this area</a:t>
                      </a:r>
                    </a:p>
                    <a:p>
                      <a:pPr marL="91440" marR="0" algn="l" fontAlgn="t">
                        <a:spcBef>
                          <a:spcPts val="0"/>
                        </a:spcBef>
                        <a:spcAft>
                          <a:spcPts val="0"/>
                        </a:spcAft>
                      </a:pPr>
                      <a:endParaRPr lang="en-US" sz="1200" b="0" i="0" u="none" strike="noStrike" dirty="0">
                        <a:effectLst/>
                        <a:latin typeface="+mn-lt"/>
                      </a:endParaRPr>
                    </a:p>
                  </a:txBody>
                  <a:tcPr marL="4192" marR="4192" marT="4192" marB="4192" anchor="ctr"/>
                </a:tc>
                <a:tc>
                  <a:txBody>
                    <a:bodyPr/>
                    <a:lstStyle/>
                    <a:p>
                      <a:pPr marL="91440" marR="0" algn="ctr" fontAlgn="t">
                        <a:spcBef>
                          <a:spcPts val="0"/>
                        </a:spcBef>
                        <a:spcAft>
                          <a:spcPts val="0"/>
                        </a:spcAft>
                      </a:pPr>
                      <a:endParaRPr lang="en-US" sz="1400" b="0" i="0" u="none" strike="noStrike" dirty="0">
                        <a:effectLst/>
                        <a:latin typeface="+mn-lt"/>
                      </a:endParaRPr>
                    </a:p>
                  </a:txBody>
                  <a:tcPr marL="4192" marR="4192" marT="4192" marB="4192" anchor="ctr"/>
                </a:tc>
                <a:extLst>
                  <a:ext uri="{0D108BD9-81ED-4DB2-BD59-A6C34878D82A}">
                    <a16:rowId xmlns:a16="http://schemas.microsoft.com/office/drawing/2014/main" val="2692565430"/>
                  </a:ext>
                </a:extLst>
              </a:tr>
            </a:tbl>
          </a:graphicData>
        </a:graphic>
      </p:graphicFrame>
      <p:sp>
        <p:nvSpPr>
          <p:cNvPr id="4" name="TextBox 3">
            <a:extLst>
              <a:ext uri="{FF2B5EF4-FFF2-40B4-BE49-F238E27FC236}">
                <a16:creationId xmlns:a16="http://schemas.microsoft.com/office/drawing/2014/main" id="{A470B828-8223-48C6-BB04-D6C6F52F4198}"/>
              </a:ext>
            </a:extLst>
          </p:cNvPr>
          <p:cNvSpPr txBox="1"/>
          <p:nvPr/>
        </p:nvSpPr>
        <p:spPr>
          <a:xfrm>
            <a:off x="268080" y="6439709"/>
            <a:ext cx="11655839" cy="338554"/>
          </a:xfrm>
          <a:prstGeom prst="rect">
            <a:avLst/>
          </a:prstGeom>
          <a:noFill/>
        </p:spPr>
        <p:txBody>
          <a:bodyPr wrap="square">
            <a:spAutoFit/>
          </a:bodyPr>
          <a:lstStyle/>
          <a:p>
            <a:pPr algn="ctr"/>
            <a:r>
              <a:rPr lang="en-US" sz="1600" b="1" dirty="0"/>
              <a:t>Important:</a:t>
            </a:r>
            <a:r>
              <a:rPr lang="en-US" sz="1600" dirty="0"/>
              <a:t> you will receive an official survey from FastTrack via email, please make sure to submit it!</a:t>
            </a:r>
          </a:p>
        </p:txBody>
      </p:sp>
    </p:spTree>
    <p:extLst>
      <p:ext uri="{BB962C8B-B14F-4D97-AF65-F5344CB8AC3E}">
        <p14:creationId xmlns:p14="http://schemas.microsoft.com/office/powerpoint/2010/main" val="26800362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10FE8-BF09-4146-B084-66CB05B66FD9}"/>
              </a:ext>
            </a:extLst>
          </p:cNvPr>
          <p:cNvSpPr>
            <a:spLocks noGrp="1"/>
          </p:cNvSpPr>
          <p:nvPr>
            <p:ph type="title"/>
          </p:nvPr>
        </p:nvSpPr>
        <p:spPr/>
        <p:txBody>
          <a:bodyPr/>
          <a:lstStyle/>
          <a:p>
            <a:r>
              <a:rPr lang="en-GB" sz="3600">
                <a:solidFill>
                  <a:schemeClr val="tx1"/>
                </a:solidFill>
              </a:rPr>
              <a:t>Post Go-Live Assessment</a:t>
            </a:r>
          </a:p>
        </p:txBody>
      </p:sp>
      <p:grpSp>
        <p:nvGrpSpPr>
          <p:cNvPr id="3" name="Group 2">
            <a:extLst>
              <a:ext uri="{FF2B5EF4-FFF2-40B4-BE49-F238E27FC236}">
                <a16:creationId xmlns:a16="http://schemas.microsoft.com/office/drawing/2014/main" id="{7D0EBBCF-0C7C-4CEF-B825-B08E20F51AA5}"/>
              </a:ext>
            </a:extLst>
          </p:cNvPr>
          <p:cNvGrpSpPr/>
          <p:nvPr/>
        </p:nvGrpSpPr>
        <p:grpSpPr>
          <a:xfrm>
            <a:off x="457200" y="1164900"/>
            <a:ext cx="11277600" cy="522386"/>
            <a:chOff x="457200" y="1895261"/>
            <a:chExt cx="11277600" cy="522386"/>
          </a:xfrm>
        </p:grpSpPr>
        <p:sp>
          <p:nvSpPr>
            <p:cNvPr id="11" name="Rectangle 10">
              <a:extLst>
                <a:ext uri="{FF2B5EF4-FFF2-40B4-BE49-F238E27FC236}">
                  <a16:creationId xmlns:a16="http://schemas.microsoft.com/office/drawing/2014/main" id="{76583F2C-13BC-4FA8-A9DE-F1F764C38F10}"/>
                </a:ext>
              </a:extLst>
            </p:cNvPr>
            <p:cNvSpPr/>
            <p:nvPr/>
          </p:nvSpPr>
          <p:spPr>
            <a:xfrm>
              <a:off x="506804" y="1895261"/>
              <a:ext cx="11227996" cy="5223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548640" rtlCol="0" anchor="ctr"/>
            <a:lstStyle/>
            <a:p>
              <a:r>
                <a:rPr lang="en-US" sz="1600" dirty="0">
                  <a:solidFill>
                    <a:schemeClr val="tx1"/>
                  </a:solidFill>
                </a:rPr>
                <a:t>Share your feedback/rating in the following areas</a:t>
              </a:r>
            </a:p>
          </p:txBody>
        </p:sp>
        <p:grpSp>
          <p:nvGrpSpPr>
            <p:cNvPr id="12" name="Group 11">
              <a:extLst>
                <a:ext uri="{FF2B5EF4-FFF2-40B4-BE49-F238E27FC236}">
                  <a16:creationId xmlns:a16="http://schemas.microsoft.com/office/drawing/2014/main" id="{E724E342-E48E-4907-9072-289559104C52}"/>
                </a:ext>
              </a:extLst>
            </p:cNvPr>
            <p:cNvGrpSpPr/>
            <p:nvPr/>
          </p:nvGrpSpPr>
          <p:grpSpPr>
            <a:xfrm>
              <a:off x="457200" y="1993398"/>
              <a:ext cx="326112" cy="326112"/>
              <a:chOff x="115497" y="1864737"/>
              <a:chExt cx="461744" cy="461744"/>
            </a:xfrm>
            <a:solidFill>
              <a:schemeClr val="tx2"/>
            </a:solidFill>
          </p:grpSpPr>
          <p:sp>
            <p:nvSpPr>
              <p:cNvPr id="13" name="Freeform: Shape 12">
                <a:extLst>
                  <a:ext uri="{FF2B5EF4-FFF2-40B4-BE49-F238E27FC236}">
                    <a16:creationId xmlns:a16="http://schemas.microsoft.com/office/drawing/2014/main" id="{C369B4C5-09E2-40E1-809B-F38D97F29A2B}"/>
                  </a:ext>
                </a:extLst>
              </p:cNvPr>
              <p:cNvSpPr/>
              <p:nvPr/>
            </p:nvSpPr>
            <p:spPr bwMode="auto">
              <a:xfrm>
                <a:off x="115497" y="1864737"/>
                <a:ext cx="461744" cy="461744"/>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4" name="Graphic 77">
                <a:extLst>
                  <a:ext uri="{FF2B5EF4-FFF2-40B4-BE49-F238E27FC236}">
                    <a16:creationId xmlns:a16="http://schemas.microsoft.com/office/drawing/2014/main" id="{286F9C08-402C-4326-B8B7-33CDA61176F0}"/>
                  </a:ext>
                </a:extLst>
              </p:cNvPr>
              <p:cNvSpPr/>
              <p:nvPr/>
            </p:nvSpPr>
            <p:spPr>
              <a:xfrm>
                <a:off x="230796" y="2004258"/>
                <a:ext cx="243074" cy="175239"/>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grpFill/>
              <a:ln w="6572" cap="flat">
                <a:noFill/>
                <a:prstDash val="solid"/>
                <a:miter/>
              </a:ln>
            </p:spPr>
            <p:txBody>
              <a:bodyPr rtlCol="0" anchor="ctr"/>
              <a:lstStyle/>
              <a:p>
                <a:endParaRPr lang="en-US"/>
              </a:p>
            </p:txBody>
          </p:sp>
        </p:grpSp>
      </p:grpSp>
      <p:sp>
        <p:nvSpPr>
          <p:cNvPr id="9" name="Rectangle 8">
            <a:extLst>
              <a:ext uri="{FF2B5EF4-FFF2-40B4-BE49-F238E27FC236}">
                <a16:creationId xmlns:a16="http://schemas.microsoft.com/office/drawing/2014/main" id="{5F10B7DA-EBAD-49D8-8636-A3336D68F659}"/>
              </a:ext>
            </a:extLst>
          </p:cNvPr>
          <p:cNvSpPr/>
          <p:nvPr/>
        </p:nvSpPr>
        <p:spPr>
          <a:xfrm>
            <a:off x="8392668" y="0"/>
            <a:ext cx="3799332" cy="443365"/>
          </a:xfrm>
          <a:prstGeom prst="rect">
            <a:avLst/>
          </a:prstGeom>
          <a:solidFill>
            <a:schemeClr val="tx2"/>
          </a:solid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32597">
              <a:defRPr/>
            </a:pPr>
            <a:r>
              <a:rPr lang="en-US" sz="2000">
                <a:solidFill>
                  <a:schemeClr val="bg1"/>
                </a:solidFill>
                <a:latin typeface="+mj-lt"/>
              </a:rPr>
              <a:t>Customer slide (please update)</a:t>
            </a:r>
          </a:p>
        </p:txBody>
      </p:sp>
      <p:graphicFrame>
        <p:nvGraphicFramePr>
          <p:cNvPr id="6" name="Table 5">
            <a:extLst>
              <a:ext uri="{FF2B5EF4-FFF2-40B4-BE49-F238E27FC236}">
                <a16:creationId xmlns:a16="http://schemas.microsoft.com/office/drawing/2014/main" id="{3F061F4C-739C-486C-A0FD-1A3DEDD631FE}"/>
              </a:ext>
            </a:extLst>
          </p:cNvPr>
          <p:cNvGraphicFramePr/>
          <p:nvPr>
            <p:extLst>
              <p:ext uri="{D42A27DB-BD31-4B8C-83A1-F6EECF244321}">
                <p14:modId xmlns:p14="http://schemas.microsoft.com/office/powerpoint/2010/main" val="1009530025"/>
              </p:ext>
            </p:extLst>
          </p:nvPr>
        </p:nvGraphicFramePr>
        <p:xfrm>
          <a:off x="268081" y="1675224"/>
          <a:ext cx="11655839" cy="4679998"/>
        </p:xfrm>
        <a:graphic>
          <a:graphicData uri="http://schemas.openxmlformats.org/drawingml/2006/table">
            <a:tbl>
              <a:tblPr firstRow="1" firstCol="1" bandRow="1">
                <a:tableStyleId>{5C22544A-7EE6-4342-B048-85BDC9FD1C3A}</a:tableStyleId>
              </a:tblPr>
              <a:tblGrid>
                <a:gridCol w="1827307">
                  <a:extLst>
                    <a:ext uri="{9D8B030D-6E8A-4147-A177-3AD203B41FA5}">
                      <a16:colId xmlns:a16="http://schemas.microsoft.com/office/drawing/2014/main" val="3402352686"/>
                    </a:ext>
                  </a:extLst>
                </a:gridCol>
                <a:gridCol w="2717646">
                  <a:extLst>
                    <a:ext uri="{9D8B030D-6E8A-4147-A177-3AD203B41FA5}">
                      <a16:colId xmlns:a16="http://schemas.microsoft.com/office/drawing/2014/main" val="4012067698"/>
                    </a:ext>
                  </a:extLst>
                </a:gridCol>
                <a:gridCol w="5659535">
                  <a:extLst>
                    <a:ext uri="{9D8B030D-6E8A-4147-A177-3AD203B41FA5}">
                      <a16:colId xmlns:a16="http://schemas.microsoft.com/office/drawing/2014/main" val="2052626831"/>
                    </a:ext>
                  </a:extLst>
                </a:gridCol>
                <a:gridCol w="1451351">
                  <a:extLst>
                    <a:ext uri="{9D8B030D-6E8A-4147-A177-3AD203B41FA5}">
                      <a16:colId xmlns:a16="http://schemas.microsoft.com/office/drawing/2014/main" val="4148420392"/>
                    </a:ext>
                  </a:extLst>
                </a:gridCol>
              </a:tblGrid>
              <a:tr h="579233">
                <a:tc>
                  <a:txBody>
                    <a:bodyPr/>
                    <a:lstStyle/>
                    <a:p>
                      <a:pPr marL="0" marR="0" algn="ctr" fontAlgn="t">
                        <a:spcBef>
                          <a:spcPts val="0"/>
                        </a:spcBef>
                        <a:spcAft>
                          <a:spcPts val="0"/>
                        </a:spcAft>
                      </a:pPr>
                      <a:r>
                        <a:rPr lang="en-US" sz="1400" u="none" strike="noStrike" dirty="0">
                          <a:effectLst/>
                          <a:latin typeface="+mn-lt"/>
                        </a:rPr>
                        <a:t>TOPIC</a:t>
                      </a:r>
                      <a:endParaRPr lang="en-US" sz="1600" b="0" i="0" u="none" strike="noStrike" dirty="0">
                        <a:effectLst/>
                        <a:latin typeface="+mn-lt"/>
                      </a:endParaRPr>
                    </a:p>
                  </a:txBody>
                  <a:tcPr marL="4192" marR="4192" marT="4192" marB="4192" anchor="ctr"/>
                </a:tc>
                <a:tc>
                  <a:txBody>
                    <a:bodyPr/>
                    <a:lstStyle/>
                    <a:p>
                      <a:pPr marL="0" marR="0" algn="ctr" fontAlgn="t">
                        <a:spcBef>
                          <a:spcPts val="0"/>
                        </a:spcBef>
                        <a:spcAft>
                          <a:spcPts val="0"/>
                        </a:spcAft>
                      </a:pPr>
                      <a:r>
                        <a:rPr lang="en-US" sz="1400" u="none" strike="noStrike" kern="1200">
                          <a:effectLst/>
                          <a:latin typeface="+mn-lt"/>
                        </a:rPr>
                        <a:t>SUB-TOPIC</a:t>
                      </a:r>
                      <a:endParaRPr lang="en-US" sz="1400" b="0" i="0" u="none" strike="noStrike">
                        <a:effectLst/>
                        <a:latin typeface="+mn-lt"/>
                      </a:endParaRPr>
                    </a:p>
                  </a:txBody>
                  <a:tcPr marL="4192" marR="4192" marT="4192" marB="4192" anchor="ctr"/>
                </a:tc>
                <a:tc>
                  <a:txBody>
                    <a:bodyPr/>
                    <a:lstStyle/>
                    <a:p>
                      <a:pPr marL="0" marR="0" algn="ctr" fontAlgn="t">
                        <a:spcBef>
                          <a:spcPts val="0"/>
                        </a:spcBef>
                        <a:spcAft>
                          <a:spcPts val="0"/>
                        </a:spcAft>
                      </a:pPr>
                      <a:r>
                        <a:rPr lang="en-US" sz="1400" u="none" strike="noStrike" dirty="0">
                          <a:effectLst/>
                          <a:latin typeface="+mn-lt"/>
                        </a:rPr>
                        <a:t>FEEDBACK</a:t>
                      </a:r>
                      <a:endParaRPr lang="en-US" sz="1400" b="0" i="0" u="none" strike="noStrike" dirty="0">
                        <a:effectLst/>
                        <a:latin typeface="+mn-lt"/>
                      </a:endParaRPr>
                    </a:p>
                  </a:txBody>
                  <a:tcPr marL="4192" marR="4192" marT="4192" marB="4192" anchor="ctr"/>
                </a:tc>
                <a:tc>
                  <a:txBody>
                    <a:bodyPr/>
                    <a:lstStyle/>
                    <a:p>
                      <a:pPr marL="0" marR="0" algn="ctr" fontAlgn="t">
                        <a:spcBef>
                          <a:spcPts val="0"/>
                        </a:spcBef>
                        <a:spcAft>
                          <a:spcPts val="0"/>
                        </a:spcAft>
                      </a:pPr>
                      <a:r>
                        <a:rPr lang="en-US" sz="1400" u="none" strike="noStrike">
                          <a:effectLst/>
                          <a:latin typeface="+mn-lt"/>
                        </a:rPr>
                        <a:t>RATING (1-10) </a:t>
                      </a:r>
                    </a:p>
                    <a:p>
                      <a:pPr marL="0" marR="0" algn="ctr" fontAlgn="t">
                        <a:spcBef>
                          <a:spcPts val="0"/>
                        </a:spcBef>
                        <a:spcAft>
                          <a:spcPts val="0"/>
                        </a:spcAft>
                      </a:pPr>
                      <a:r>
                        <a:rPr lang="en-US" sz="1400" b="0" i="1" u="none" strike="noStrike">
                          <a:effectLst/>
                          <a:latin typeface="+mn-lt"/>
                        </a:rPr>
                        <a:t>10 is best</a:t>
                      </a:r>
                    </a:p>
                  </a:txBody>
                  <a:tcPr marL="4192" marR="4192" marT="4192" marB="4192" anchor="ctr"/>
                </a:tc>
                <a:extLst>
                  <a:ext uri="{0D108BD9-81ED-4DB2-BD59-A6C34878D82A}">
                    <a16:rowId xmlns:a16="http://schemas.microsoft.com/office/drawing/2014/main" val="3104287067"/>
                  </a:ext>
                </a:extLst>
              </a:tr>
              <a:tr h="820153">
                <a:tc>
                  <a:txBody>
                    <a:bodyPr/>
                    <a:lstStyle/>
                    <a:p>
                      <a:pPr marL="91440" marR="0" algn="ctr" fontAlgn="t">
                        <a:spcBef>
                          <a:spcPts val="0"/>
                        </a:spcBef>
                        <a:spcAft>
                          <a:spcPts val="0"/>
                        </a:spcAft>
                      </a:pPr>
                      <a:r>
                        <a:rPr lang="en-US" sz="1400" u="none" strike="noStrike">
                          <a:effectLst/>
                          <a:latin typeface="+mn-lt"/>
                        </a:rPr>
                        <a:t>Administration and Governance</a:t>
                      </a:r>
                      <a:endParaRPr lang="en-US" sz="1400" b="0" i="0" u="none" strike="noStrike">
                        <a:effectLst/>
                        <a:latin typeface="+mn-lt"/>
                      </a:endParaRPr>
                    </a:p>
                  </a:txBody>
                  <a:tcPr marL="11164" marR="11164" marT="11164" marB="11164" anchor="ctr"/>
                </a:tc>
                <a:tc>
                  <a:txBody>
                    <a:bodyPr/>
                    <a:lstStyle/>
                    <a:p>
                      <a:pPr marL="91440" marR="0" algn="ctr" fontAlgn="t">
                        <a:spcBef>
                          <a:spcPts val="0"/>
                        </a:spcBef>
                        <a:spcAft>
                          <a:spcPts val="0"/>
                        </a:spcAft>
                      </a:pPr>
                      <a:r>
                        <a:rPr lang="en-US" sz="1400" u="none" strike="noStrike">
                          <a:effectLst/>
                          <a:latin typeface="+mn-lt"/>
                        </a:rPr>
                        <a:t>Administration and governance </a:t>
                      </a:r>
                      <a:endParaRPr lang="en-US" sz="1400" b="0" i="0" u="none" strike="noStrike">
                        <a:effectLst/>
                        <a:latin typeface="+mn-lt"/>
                      </a:endParaRPr>
                    </a:p>
                  </a:txBody>
                  <a:tcPr marL="11164" marR="11164" marT="11164" marB="11164" anchor="ctr"/>
                </a:tc>
                <a:tc>
                  <a:txBody>
                    <a:bodyPr/>
                    <a:lstStyle/>
                    <a:p>
                      <a:pPr marL="91440" marR="0" algn="l" fontAlgn="t">
                        <a:spcBef>
                          <a:spcPts val="0"/>
                        </a:spcBef>
                        <a:spcAft>
                          <a:spcPts val="0"/>
                        </a:spcAft>
                      </a:pPr>
                      <a:r>
                        <a:rPr lang="en-US" sz="1200" b="0" i="0" u="none" strike="noStrike">
                          <a:effectLst/>
                          <a:highlight>
                            <a:srgbClr val="FFFF00"/>
                          </a:highlight>
                          <a:latin typeface="+mn-lt"/>
                        </a:rPr>
                        <a:t>Add info: </a:t>
                      </a:r>
                    </a:p>
                    <a:p>
                      <a:pPr marL="91440" marR="0" algn="l" fontAlgn="t">
                        <a:spcBef>
                          <a:spcPts val="0"/>
                        </a:spcBef>
                        <a:spcAft>
                          <a:spcPts val="0"/>
                        </a:spcAft>
                      </a:pPr>
                      <a:r>
                        <a:rPr lang="en-US" sz="1200" b="0" i="0" u="none" strike="noStrike">
                          <a:effectLst/>
                          <a:highlight>
                            <a:srgbClr val="FFFF00"/>
                          </a:highlight>
                          <a:latin typeface="+mn-lt"/>
                        </a:rPr>
                        <a:t>Share your constructive feedback in this area</a:t>
                      </a:r>
                    </a:p>
                  </a:txBody>
                  <a:tcPr marL="4192" marR="4192" marT="4192" marB="4192" anchor="ctr"/>
                </a:tc>
                <a:tc>
                  <a:txBody>
                    <a:bodyPr/>
                    <a:lstStyle/>
                    <a:p>
                      <a:pPr marL="91440" marR="0" algn="ctr" fontAlgn="t">
                        <a:spcBef>
                          <a:spcPts val="0"/>
                        </a:spcBef>
                        <a:spcAft>
                          <a:spcPts val="0"/>
                        </a:spcAft>
                      </a:pPr>
                      <a:endParaRPr lang="en-US" sz="1400" b="0" i="0" u="none" strike="noStrike">
                        <a:effectLst/>
                        <a:latin typeface="+mn-lt"/>
                      </a:endParaRPr>
                    </a:p>
                  </a:txBody>
                  <a:tcPr marL="4192" marR="4192" marT="4192" marB="4192" anchor="ctr"/>
                </a:tc>
                <a:extLst>
                  <a:ext uri="{0D108BD9-81ED-4DB2-BD59-A6C34878D82A}">
                    <a16:rowId xmlns:a16="http://schemas.microsoft.com/office/drawing/2014/main" val="3884698150"/>
                  </a:ext>
                </a:extLst>
              </a:tr>
              <a:tr h="820153">
                <a:tc rowSpan="3">
                  <a:txBody>
                    <a:bodyPr/>
                    <a:lstStyle/>
                    <a:p>
                      <a:pPr marL="91440" marR="0" algn="ctr" fontAlgn="t">
                        <a:spcBef>
                          <a:spcPts val="0"/>
                        </a:spcBef>
                        <a:spcAft>
                          <a:spcPts val="0"/>
                        </a:spcAft>
                      </a:pPr>
                      <a:r>
                        <a:rPr lang="en-US" sz="1400" u="none" strike="noStrike">
                          <a:effectLst/>
                          <a:latin typeface="+mn-lt"/>
                        </a:rPr>
                        <a:t>Partner eco-system</a:t>
                      </a:r>
                      <a:endParaRPr lang="en-US" sz="1400" b="0" i="0" u="none" strike="noStrike">
                        <a:effectLst/>
                        <a:latin typeface="+mn-lt"/>
                      </a:endParaRPr>
                    </a:p>
                  </a:txBody>
                  <a:tcPr marL="11164" marR="11164" marT="11164" marB="11164" anchor="ctr"/>
                </a:tc>
                <a:tc>
                  <a:txBody>
                    <a:bodyPr/>
                    <a:lstStyle/>
                    <a:p>
                      <a:pPr marL="91440" marR="0" algn="ctr" fontAlgn="t">
                        <a:spcBef>
                          <a:spcPts val="0"/>
                        </a:spcBef>
                        <a:spcAft>
                          <a:spcPts val="0"/>
                        </a:spcAft>
                      </a:pPr>
                      <a:r>
                        <a:rPr lang="en-US" sz="1400" u="none" strike="noStrike">
                          <a:effectLst/>
                          <a:latin typeface="+mn-lt"/>
                        </a:rPr>
                        <a:t>Quality of execution</a:t>
                      </a:r>
                      <a:endParaRPr lang="en-US" sz="1400" b="0" i="0" u="none" strike="noStrike">
                        <a:effectLst/>
                        <a:latin typeface="+mn-lt"/>
                      </a:endParaRPr>
                    </a:p>
                  </a:txBody>
                  <a:tcPr marL="11164" marR="11164" marT="11164" marB="11164" anchor="ctr"/>
                </a:tc>
                <a:tc>
                  <a:txBody>
                    <a:bodyPr/>
                    <a:lstStyle/>
                    <a:p>
                      <a:pPr marL="91440" marR="0" lvl="0" indent="0" algn="l" defTabSz="914367" rtl="0" eaLnBrk="1" fontAlgn="t" latinLnBrk="0" hangingPunct="1">
                        <a:lnSpc>
                          <a:spcPct val="100000"/>
                        </a:lnSpc>
                        <a:spcBef>
                          <a:spcPts val="0"/>
                        </a:spcBef>
                        <a:spcAft>
                          <a:spcPts val="0"/>
                        </a:spcAft>
                        <a:buClrTx/>
                        <a:buSzTx/>
                        <a:buFontTx/>
                        <a:buNone/>
                        <a:tabLst/>
                        <a:defRPr/>
                      </a:pPr>
                      <a:r>
                        <a:rPr lang="en-US" sz="1200" b="0" i="0" u="none" strike="noStrike">
                          <a:effectLst/>
                          <a:highlight>
                            <a:srgbClr val="FFFF00"/>
                          </a:highlight>
                          <a:latin typeface="+mn-lt"/>
                        </a:rPr>
                        <a:t>Add info:</a:t>
                      </a:r>
                    </a:p>
                    <a:p>
                      <a:pPr marL="91440" marR="0" lvl="0" indent="0" algn="l" defTabSz="914367" rtl="0" eaLnBrk="1" fontAlgn="t" latinLnBrk="0" hangingPunct="1">
                        <a:lnSpc>
                          <a:spcPct val="100000"/>
                        </a:lnSpc>
                        <a:spcBef>
                          <a:spcPts val="0"/>
                        </a:spcBef>
                        <a:spcAft>
                          <a:spcPts val="0"/>
                        </a:spcAft>
                        <a:buClrTx/>
                        <a:buSzTx/>
                        <a:buFontTx/>
                        <a:buNone/>
                        <a:tabLst/>
                        <a:defRPr/>
                      </a:pPr>
                      <a:r>
                        <a:rPr lang="en-US" sz="1200" b="0" i="0" u="none" strike="noStrike">
                          <a:effectLst/>
                          <a:highlight>
                            <a:srgbClr val="FFFF00"/>
                          </a:highlight>
                          <a:latin typeface="+mn-lt"/>
                        </a:rPr>
                        <a:t>Share your constructive feedback in this area</a:t>
                      </a:r>
                    </a:p>
                    <a:p>
                      <a:pPr marL="91440" marR="0" algn="l" fontAlgn="t">
                        <a:spcBef>
                          <a:spcPts val="0"/>
                        </a:spcBef>
                        <a:spcAft>
                          <a:spcPts val="0"/>
                        </a:spcAft>
                      </a:pPr>
                      <a:endParaRPr lang="en-US" sz="1200" b="0" i="0" u="none" strike="noStrike">
                        <a:effectLst/>
                        <a:latin typeface="+mn-lt"/>
                      </a:endParaRPr>
                    </a:p>
                  </a:txBody>
                  <a:tcPr marL="4192" marR="4192" marT="4192" marB="4192" anchor="ctr"/>
                </a:tc>
                <a:tc>
                  <a:txBody>
                    <a:bodyPr/>
                    <a:lstStyle/>
                    <a:p>
                      <a:pPr marL="91440" marR="0" algn="ctr" fontAlgn="t">
                        <a:spcBef>
                          <a:spcPts val="0"/>
                        </a:spcBef>
                        <a:spcAft>
                          <a:spcPts val="0"/>
                        </a:spcAft>
                      </a:pPr>
                      <a:endParaRPr lang="en-US" sz="1400" b="0" i="0" u="none" strike="noStrike">
                        <a:effectLst/>
                        <a:latin typeface="+mn-lt"/>
                      </a:endParaRPr>
                    </a:p>
                  </a:txBody>
                  <a:tcPr marL="4192" marR="4192" marT="4192" marB="4192" anchor="ctr"/>
                </a:tc>
                <a:extLst>
                  <a:ext uri="{0D108BD9-81ED-4DB2-BD59-A6C34878D82A}">
                    <a16:rowId xmlns:a16="http://schemas.microsoft.com/office/drawing/2014/main" val="3008658647"/>
                  </a:ext>
                </a:extLst>
              </a:tr>
              <a:tr h="820153">
                <a:tc vMerge="1">
                  <a:txBody>
                    <a:bodyPr/>
                    <a:lstStyle/>
                    <a:p>
                      <a:pPr marL="91440" marR="0" algn="ctr" fontAlgn="t">
                        <a:spcBef>
                          <a:spcPts val="0"/>
                        </a:spcBef>
                        <a:spcAft>
                          <a:spcPts val="0"/>
                        </a:spcAft>
                      </a:pPr>
                      <a:endParaRPr lang="en-US" sz="1400" b="0" i="0" u="none" strike="noStrike">
                        <a:effectLst/>
                        <a:latin typeface="+mn-lt"/>
                      </a:endParaRPr>
                    </a:p>
                  </a:txBody>
                  <a:tcPr marL="11164" marR="11164" marT="11164" marB="11164" anchor="ctr"/>
                </a:tc>
                <a:tc>
                  <a:txBody>
                    <a:bodyPr/>
                    <a:lstStyle/>
                    <a:p>
                      <a:pPr marL="91440" marR="0" algn="ctr" fontAlgn="t">
                        <a:spcBef>
                          <a:spcPts val="0"/>
                        </a:spcBef>
                        <a:spcAft>
                          <a:spcPts val="0"/>
                        </a:spcAft>
                      </a:pPr>
                      <a:r>
                        <a:rPr lang="en-US" sz="1400" u="none" strike="noStrike">
                          <a:effectLst/>
                          <a:latin typeface="+mn-lt"/>
                        </a:rPr>
                        <a:t>Knowledge of partners</a:t>
                      </a:r>
                      <a:endParaRPr lang="en-US" sz="1400" b="0" i="0" u="none" strike="noStrike">
                        <a:effectLst/>
                        <a:latin typeface="+mn-lt"/>
                      </a:endParaRPr>
                    </a:p>
                  </a:txBody>
                  <a:tcPr marL="11164" marR="11164" marT="11164" marB="11164" anchor="ctr"/>
                </a:tc>
                <a:tc>
                  <a:txBody>
                    <a:bodyPr/>
                    <a:lstStyle/>
                    <a:p>
                      <a:pPr marL="91440" marR="0" lvl="0" indent="0" algn="l" defTabSz="914367" rtl="0" eaLnBrk="1" fontAlgn="t" latinLnBrk="0" hangingPunct="1">
                        <a:lnSpc>
                          <a:spcPct val="100000"/>
                        </a:lnSpc>
                        <a:spcBef>
                          <a:spcPts val="0"/>
                        </a:spcBef>
                        <a:spcAft>
                          <a:spcPts val="0"/>
                        </a:spcAft>
                        <a:buClrTx/>
                        <a:buSzTx/>
                        <a:buFontTx/>
                        <a:buNone/>
                        <a:tabLst/>
                        <a:defRPr/>
                      </a:pPr>
                      <a:r>
                        <a:rPr lang="en-US" sz="1200" b="0" i="0" u="none" strike="noStrike">
                          <a:effectLst/>
                          <a:highlight>
                            <a:srgbClr val="FFFF00"/>
                          </a:highlight>
                          <a:latin typeface="+mn-lt"/>
                        </a:rPr>
                        <a:t>Add info:</a:t>
                      </a:r>
                    </a:p>
                    <a:p>
                      <a:pPr marL="91440" marR="0" lvl="0" indent="0" algn="l" defTabSz="914367" rtl="0" eaLnBrk="1" fontAlgn="t" latinLnBrk="0" hangingPunct="1">
                        <a:lnSpc>
                          <a:spcPct val="100000"/>
                        </a:lnSpc>
                        <a:spcBef>
                          <a:spcPts val="0"/>
                        </a:spcBef>
                        <a:spcAft>
                          <a:spcPts val="0"/>
                        </a:spcAft>
                        <a:buClrTx/>
                        <a:buSzTx/>
                        <a:buFontTx/>
                        <a:buNone/>
                        <a:tabLst/>
                        <a:defRPr/>
                      </a:pPr>
                      <a:r>
                        <a:rPr lang="en-US" sz="1200" b="0" i="0" u="none" strike="noStrike">
                          <a:effectLst/>
                          <a:highlight>
                            <a:srgbClr val="FFFF00"/>
                          </a:highlight>
                          <a:latin typeface="+mn-lt"/>
                        </a:rPr>
                        <a:t>Share your constructive feedback in this area</a:t>
                      </a:r>
                    </a:p>
                    <a:p>
                      <a:pPr marL="91440" marR="0" algn="l" fontAlgn="t">
                        <a:spcBef>
                          <a:spcPts val="0"/>
                        </a:spcBef>
                        <a:spcAft>
                          <a:spcPts val="0"/>
                        </a:spcAft>
                      </a:pPr>
                      <a:endParaRPr lang="en-US" sz="1200" b="0" i="0" u="none" strike="noStrike">
                        <a:effectLst/>
                        <a:latin typeface="+mn-lt"/>
                      </a:endParaRPr>
                    </a:p>
                  </a:txBody>
                  <a:tcPr marL="4192" marR="4192" marT="4192" marB="4192" anchor="ctr"/>
                </a:tc>
                <a:tc>
                  <a:txBody>
                    <a:bodyPr/>
                    <a:lstStyle/>
                    <a:p>
                      <a:pPr marL="91440" marR="0" algn="ctr" fontAlgn="t">
                        <a:spcBef>
                          <a:spcPts val="0"/>
                        </a:spcBef>
                        <a:spcAft>
                          <a:spcPts val="0"/>
                        </a:spcAft>
                      </a:pPr>
                      <a:endParaRPr lang="en-US" sz="1400" b="0" i="0" u="none" strike="noStrike">
                        <a:effectLst/>
                        <a:latin typeface="+mn-lt"/>
                      </a:endParaRPr>
                    </a:p>
                  </a:txBody>
                  <a:tcPr marL="4192" marR="4192" marT="4192" marB="4192" anchor="ctr"/>
                </a:tc>
                <a:extLst>
                  <a:ext uri="{0D108BD9-81ED-4DB2-BD59-A6C34878D82A}">
                    <a16:rowId xmlns:a16="http://schemas.microsoft.com/office/drawing/2014/main" val="1614057476"/>
                  </a:ext>
                </a:extLst>
              </a:tr>
              <a:tr h="820153">
                <a:tc vMerge="1">
                  <a:txBody>
                    <a:bodyPr/>
                    <a:lstStyle/>
                    <a:p>
                      <a:pPr marL="91440" marR="0" algn="ctr" fontAlgn="t">
                        <a:spcBef>
                          <a:spcPts val="0"/>
                        </a:spcBef>
                        <a:spcAft>
                          <a:spcPts val="0"/>
                        </a:spcAft>
                      </a:pPr>
                      <a:endParaRPr lang="en-US" sz="1400" b="0" i="0" u="none" strike="noStrike">
                        <a:effectLst/>
                        <a:latin typeface="+mn-lt"/>
                      </a:endParaRPr>
                    </a:p>
                  </a:txBody>
                  <a:tcPr marL="11164" marR="11164" marT="11164" marB="11164" anchor="ctr"/>
                </a:tc>
                <a:tc>
                  <a:txBody>
                    <a:bodyPr/>
                    <a:lstStyle/>
                    <a:p>
                      <a:pPr marL="91440" marR="0" algn="ctr" fontAlgn="t">
                        <a:spcBef>
                          <a:spcPts val="0"/>
                        </a:spcBef>
                        <a:spcAft>
                          <a:spcPts val="0"/>
                        </a:spcAft>
                      </a:pPr>
                      <a:r>
                        <a:rPr lang="en-US" sz="1400" u="none" strike="noStrike">
                          <a:effectLst/>
                          <a:latin typeface="+mn-lt"/>
                        </a:rPr>
                        <a:t>ISV</a:t>
                      </a:r>
                      <a:endParaRPr lang="en-US" sz="1400" b="0" i="0" u="none" strike="noStrike">
                        <a:effectLst/>
                        <a:latin typeface="+mn-lt"/>
                      </a:endParaRPr>
                    </a:p>
                  </a:txBody>
                  <a:tcPr marL="11164" marR="11164" marT="11164" marB="11164" anchor="ctr"/>
                </a:tc>
                <a:tc>
                  <a:txBody>
                    <a:bodyPr/>
                    <a:lstStyle/>
                    <a:p>
                      <a:pPr marL="91440" marR="0" lvl="0" indent="0" algn="l" defTabSz="914367" rtl="0" eaLnBrk="1" fontAlgn="t" latinLnBrk="0" hangingPunct="1">
                        <a:lnSpc>
                          <a:spcPct val="100000"/>
                        </a:lnSpc>
                        <a:spcBef>
                          <a:spcPts val="0"/>
                        </a:spcBef>
                        <a:spcAft>
                          <a:spcPts val="0"/>
                        </a:spcAft>
                        <a:buClrTx/>
                        <a:buSzTx/>
                        <a:buFontTx/>
                        <a:buNone/>
                        <a:tabLst/>
                        <a:defRPr/>
                      </a:pPr>
                      <a:r>
                        <a:rPr lang="en-US" sz="1200" b="0" i="0" u="none" strike="noStrike">
                          <a:effectLst/>
                          <a:highlight>
                            <a:srgbClr val="FFFF00"/>
                          </a:highlight>
                          <a:latin typeface="+mn-lt"/>
                        </a:rPr>
                        <a:t>Add info:</a:t>
                      </a:r>
                    </a:p>
                    <a:p>
                      <a:pPr marL="91440" marR="0" lvl="0" indent="0" algn="l" defTabSz="914367" rtl="0" eaLnBrk="1" fontAlgn="t" latinLnBrk="0" hangingPunct="1">
                        <a:lnSpc>
                          <a:spcPct val="100000"/>
                        </a:lnSpc>
                        <a:spcBef>
                          <a:spcPts val="0"/>
                        </a:spcBef>
                        <a:spcAft>
                          <a:spcPts val="0"/>
                        </a:spcAft>
                        <a:buClrTx/>
                        <a:buSzTx/>
                        <a:buFontTx/>
                        <a:buNone/>
                        <a:tabLst/>
                        <a:defRPr/>
                      </a:pPr>
                      <a:r>
                        <a:rPr lang="en-US" sz="1200" b="0" i="0" u="none" strike="noStrike">
                          <a:effectLst/>
                          <a:highlight>
                            <a:srgbClr val="FFFF00"/>
                          </a:highlight>
                          <a:latin typeface="+mn-lt"/>
                        </a:rPr>
                        <a:t>Share your constructive feedback in this area</a:t>
                      </a:r>
                    </a:p>
                    <a:p>
                      <a:pPr marL="91440" marR="0" algn="l" fontAlgn="t">
                        <a:spcBef>
                          <a:spcPts val="0"/>
                        </a:spcBef>
                        <a:spcAft>
                          <a:spcPts val="0"/>
                        </a:spcAft>
                      </a:pPr>
                      <a:endParaRPr lang="en-US" sz="1200" b="0" i="0" u="none" strike="noStrike">
                        <a:effectLst/>
                        <a:latin typeface="+mn-lt"/>
                      </a:endParaRPr>
                    </a:p>
                  </a:txBody>
                  <a:tcPr marL="4192" marR="4192" marT="4192" marB="4192" anchor="ctr"/>
                </a:tc>
                <a:tc>
                  <a:txBody>
                    <a:bodyPr/>
                    <a:lstStyle/>
                    <a:p>
                      <a:pPr marL="91440" marR="0" algn="ctr" fontAlgn="t">
                        <a:spcBef>
                          <a:spcPts val="0"/>
                        </a:spcBef>
                        <a:spcAft>
                          <a:spcPts val="0"/>
                        </a:spcAft>
                      </a:pPr>
                      <a:endParaRPr lang="en-US" sz="1400" b="0" i="0" u="none" strike="noStrike">
                        <a:effectLst/>
                        <a:latin typeface="+mn-lt"/>
                      </a:endParaRPr>
                    </a:p>
                  </a:txBody>
                  <a:tcPr marL="4192" marR="4192" marT="4192" marB="4192" anchor="ctr"/>
                </a:tc>
                <a:extLst>
                  <a:ext uri="{0D108BD9-81ED-4DB2-BD59-A6C34878D82A}">
                    <a16:rowId xmlns:a16="http://schemas.microsoft.com/office/drawing/2014/main" val="3813819325"/>
                  </a:ext>
                </a:extLst>
              </a:tr>
              <a:tr h="820153">
                <a:tc>
                  <a:txBody>
                    <a:bodyPr/>
                    <a:lstStyle/>
                    <a:p>
                      <a:pPr marL="91440" marR="0" algn="ctr" fontAlgn="t">
                        <a:spcBef>
                          <a:spcPts val="0"/>
                        </a:spcBef>
                        <a:spcAft>
                          <a:spcPts val="0"/>
                        </a:spcAft>
                      </a:pPr>
                      <a:r>
                        <a:rPr lang="en-US" sz="1400" u="none" strike="noStrike">
                          <a:effectLst/>
                          <a:latin typeface="+mn-lt"/>
                        </a:rPr>
                        <a:t>Support experience</a:t>
                      </a:r>
                      <a:endParaRPr lang="en-US" sz="1400" b="0" i="0" u="none" strike="noStrike">
                        <a:effectLst/>
                        <a:latin typeface="+mn-lt"/>
                      </a:endParaRPr>
                    </a:p>
                  </a:txBody>
                  <a:tcPr marL="11164" marR="11164" marT="11164" marB="11164" anchor="ctr"/>
                </a:tc>
                <a:tc>
                  <a:txBody>
                    <a:bodyPr/>
                    <a:lstStyle/>
                    <a:p>
                      <a:pPr marL="91440" marR="0" algn="ctr" fontAlgn="t">
                        <a:spcBef>
                          <a:spcPts val="0"/>
                        </a:spcBef>
                        <a:spcAft>
                          <a:spcPts val="0"/>
                        </a:spcAft>
                      </a:pPr>
                      <a:r>
                        <a:rPr lang="en-US" sz="1400" u="none" strike="noStrike">
                          <a:effectLst/>
                          <a:latin typeface="+mn-lt"/>
                        </a:rPr>
                        <a:t>Microsoft Support</a:t>
                      </a:r>
                      <a:endParaRPr lang="en-US" sz="1400" b="0" i="0" u="none" strike="noStrike">
                        <a:effectLst/>
                        <a:latin typeface="+mn-lt"/>
                      </a:endParaRPr>
                    </a:p>
                  </a:txBody>
                  <a:tcPr marL="11164" marR="11164" marT="11164" marB="11164" anchor="ctr"/>
                </a:tc>
                <a:tc>
                  <a:txBody>
                    <a:bodyPr/>
                    <a:lstStyle/>
                    <a:p>
                      <a:pPr marL="91440" marR="0" lvl="0" indent="0" algn="l" defTabSz="914367" rtl="0" eaLnBrk="1" fontAlgn="t" latinLnBrk="0" hangingPunct="1">
                        <a:lnSpc>
                          <a:spcPct val="100000"/>
                        </a:lnSpc>
                        <a:spcBef>
                          <a:spcPts val="0"/>
                        </a:spcBef>
                        <a:spcAft>
                          <a:spcPts val="0"/>
                        </a:spcAft>
                        <a:buClrTx/>
                        <a:buSzTx/>
                        <a:buFontTx/>
                        <a:buNone/>
                        <a:tabLst/>
                        <a:defRPr/>
                      </a:pPr>
                      <a:r>
                        <a:rPr lang="en-US" sz="1200" b="0" i="0" u="none" strike="noStrike" dirty="0">
                          <a:effectLst/>
                          <a:highlight>
                            <a:srgbClr val="FFFF00"/>
                          </a:highlight>
                          <a:latin typeface="+mn-lt"/>
                        </a:rPr>
                        <a:t>Add info:</a:t>
                      </a:r>
                    </a:p>
                    <a:p>
                      <a:pPr marL="91440" marR="0" lvl="0" indent="0" algn="l" defTabSz="914367" rtl="0" eaLnBrk="1" fontAlgn="t" latinLnBrk="0" hangingPunct="1">
                        <a:lnSpc>
                          <a:spcPct val="100000"/>
                        </a:lnSpc>
                        <a:spcBef>
                          <a:spcPts val="0"/>
                        </a:spcBef>
                        <a:spcAft>
                          <a:spcPts val="0"/>
                        </a:spcAft>
                        <a:buClrTx/>
                        <a:buSzTx/>
                        <a:buFontTx/>
                        <a:buNone/>
                        <a:tabLst/>
                        <a:defRPr/>
                      </a:pPr>
                      <a:r>
                        <a:rPr lang="en-US" sz="1200" b="0" i="0" u="none" strike="noStrike" dirty="0">
                          <a:effectLst/>
                          <a:highlight>
                            <a:srgbClr val="FFFF00"/>
                          </a:highlight>
                          <a:latin typeface="+mn-lt"/>
                        </a:rPr>
                        <a:t>Share your constructive feedback in this area</a:t>
                      </a:r>
                    </a:p>
                    <a:p>
                      <a:pPr marL="91440" marR="0" algn="l" fontAlgn="t">
                        <a:spcBef>
                          <a:spcPts val="0"/>
                        </a:spcBef>
                        <a:spcAft>
                          <a:spcPts val="0"/>
                        </a:spcAft>
                      </a:pPr>
                      <a:endParaRPr lang="en-US" sz="1200" b="0" i="0" u="none" strike="noStrike" dirty="0">
                        <a:effectLst/>
                        <a:latin typeface="+mn-lt"/>
                      </a:endParaRPr>
                    </a:p>
                  </a:txBody>
                  <a:tcPr marL="4192" marR="4192" marT="4192" marB="4192" anchor="ctr"/>
                </a:tc>
                <a:tc>
                  <a:txBody>
                    <a:bodyPr/>
                    <a:lstStyle/>
                    <a:p>
                      <a:pPr marL="91440" marR="0" algn="ctr" fontAlgn="t">
                        <a:spcBef>
                          <a:spcPts val="0"/>
                        </a:spcBef>
                        <a:spcAft>
                          <a:spcPts val="0"/>
                        </a:spcAft>
                      </a:pPr>
                      <a:endParaRPr lang="en-US" sz="1400" b="0" i="0" u="none" strike="noStrike" dirty="0">
                        <a:effectLst/>
                        <a:latin typeface="+mn-lt"/>
                      </a:endParaRPr>
                    </a:p>
                  </a:txBody>
                  <a:tcPr marL="4192" marR="4192" marT="4192" marB="4192" anchor="ctr"/>
                </a:tc>
                <a:extLst>
                  <a:ext uri="{0D108BD9-81ED-4DB2-BD59-A6C34878D82A}">
                    <a16:rowId xmlns:a16="http://schemas.microsoft.com/office/drawing/2014/main" val="2692565430"/>
                  </a:ext>
                </a:extLst>
              </a:tr>
            </a:tbl>
          </a:graphicData>
        </a:graphic>
      </p:graphicFrame>
      <p:sp>
        <p:nvSpPr>
          <p:cNvPr id="4" name="TextBox 3">
            <a:extLst>
              <a:ext uri="{FF2B5EF4-FFF2-40B4-BE49-F238E27FC236}">
                <a16:creationId xmlns:a16="http://schemas.microsoft.com/office/drawing/2014/main" id="{B0E52F0E-A9F9-472D-94C7-6DDE50DA1698}"/>
              </a:ext>
            </a:extLst>
          </p:cNvPr>
          <p:cNvSpPr txBox="1"/>
          <p:nvPr/>
        </p:nvSpPr>
        <p:spPr>
          <a:xfrm>
            <a:off x="268080" y="6439709"/>
            <a:ext cx="11655839" cy="338554"/>
          </a:xfrm>
          <a:prstGeom prst="rect">
            <a:avLst/>
          </a:prstGeom>
          <a:noFill/>
        </p:spPr>
        <p:txBody>
          <a:bodyPr wrap="square">
            <a:spAutoFit/>
          </a:bodyPr>
          <a:lstStyle/>
          <a:p>
            <a:pPr algn="ctr"/>
            <a:r>
              <a:rPr lang="en-US" sz="1600" b="1" dirty="0"/>
              <a:t>Important:</a:t>
            </a:r>
            <a:r>
              <a:rPr lang="en-US" sz="1600" dirty="0"/>
              <a:t> you will receive an official survey from FastTrack via email, please make sure to submit it!</a:t>
            </a:r>
          </a:p>
        </p:txBody>
      </p:sp>
    </p:spTree>
    <p:extLst>
      <p:ext uri="{BB962C8B-B14F-4D97-AF65-F5344CB8AC3E}">
        <p14:creationId xmlns:p14="http://schemas.microsoft.com/office/powerpoint/2010/main" val="3961883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10FE8-BF09-4146-B084-66CB05B66FD9}"/>
              </a:ext>
            </a:extLst>
          </p:cNvPr>
          <p:cNvSpPr>
            <a:spLocks noGrp="1"/>
          </p:cNvSpPr>
          <p:nvPr>
            <p:ph type="title"/>
          </p:nvPr>
        </p:nvSpPr>
        <p:spPr/>
        <p:txBody>
          <a:bodyPr/>
          <a:lstStyle/>
          <a:p>
            <a:r>
              <a:rPr lang="en-GB" sz="3600">
                <a:solidFill>
                  <a:schemeClr val="tx1"/>
                </a:solidFill>
              </a:rPr>
              <a:t>Post Go-Live Assessment</a:t>
            </a:r>
          </a:p>
        </p:txBody>
      </p:sp>
      <p:grpSp>
        <p:nvGrpSpPr>
          <p:cNvPr id="3" name="Group 2">
            <a:extLst>
              <a:ext uri="{FF2B5EF4-FFF2-40B4-BE49-F238E27FC236}">
                <a16:creationId xmlns:a16="http://schemas.microsoft.com/office/drawing/2014/main" id="{7D0EBBCF-0C7C-4CEF-B825-B08E20F51AA5}"/>
              </a:ext>
            </a:extLst>
          </p:cNvPr>
          <p:cNvGrpSpPr/>
          <p:nvPr/>
        </p:nvGrpSpPr>
        <p:grpSpPr>
          <a:xfrm>
            <a:off x="457200" y="1164900"/>
            <a:ext cx="11277600" cy="522386"/>
            <a:chOff x="457200" y="1895261"/>
            <a:chExt cx="11277600" cy="522386"/>
          </a:xfrm>
        </p:grpSpPr>
        <p:sp>
          <p:nvSpPr>
            <p:cNvPr id="11" name="Rectangle 10">
              <a:extLst>
                <a:ext uri="{FF2B5EF4-FFF2-40B4-BE49-F238E27FC236}">
                  <a16:creationId xmlns:a16="http://schemas.microsoft.com/office/drawing/2014/main" id="{76583F2C-13BC-4FA8-A9DE-F1F764C38F10}"/>
                </a:ext>
              </a:extLst>
            </p:cNvPr>
            <p:cNvSpPr/>
            <p:nvPr/>
          </p:nvSpPr>
          <p:spPr>
            <a:xfrm>
              <a:off x="506804" y="1895261"/>
              <a:ext cx="11227996" cy="5223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548640" rtlCol="0" anchor="ctr"/>
            <a:lstStyle/>
            <a:p>
              <a:r>
                <a:rPr lang="en-US" sz="1600" dirty="0">
                  <a:solidFill>
                    <a:schemeClr val="tx1"/>
                  </a:solidFill>
                </a:rPr>
                <a:t>Share your feedback/rating in the following areas</a:t>
              </a:r>
            </a:p>
          </p:txBody>
        </p:sp>
        <p:grpSp>
          <p:nvGrpSpPr>
            <p:cNvPr id="12" name="Group 11">
              <a:extLst>
                <a:ext uri="{FF2B5EF4-FFF2-40B4-BE49-F238E27FC236}">
                  <a16:creationId xmlns:a16="http://schemas.microsoft.com/office/drawing/2014/main" id="{E724E342-E48E-4907-9072-289559104C52}"/>
                </a:ext>
              </a:extLst>
            </p:cNvPr>
            <p:cNvGrpSpPr/>
            <p:nvPr/>
          </p:nvGrpSpPr>
          <p:grpSpPr>
            <a:xfrm>
              <a:off x="457200" y="1993398"/>
              <a:ext cx="326112" cy="326112"/>
              <a:chOff x="115497" y="1864737"/>
              <a:chExt cx="461744" cy="461744"/>
            </a:xfrm>
            <a:solidFill>
              <a:schemeClr val="tx2"/>
            </a:solidFill>
          </p:grpSpPr>
          <p:sp>
            <p:nvSpPr>
              <p:cNvPr id="13" name="Freeform: Shape 12">
                <a:extLst>
                  <a:ext uri="{FF2B5EF4-FFF2-40B4-BE49-F238E27FC236}">
                    <a16:creationId xmlns:a16="http://schemas.microsoft.com/office/drawing/2014/main" id="{C369B4C5-09E2-40E1-809B-F38D97F29A2B}"/>
                  </a:ext>
                </a:extLst>
              </p:cNvPr>
              <p:cNvSpPr/>
              <p:nvPr/>
            </p:nvSpPr>
            <p:spPr bwMode="auto">
              <a:xfrm>
                <a:off x="115497" y="1864737"/>
                <a:ext cx="461744" cy="461744"/>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4" name="Graphic 77">
                <a:extLst>
                  <a:ext uri="{FF2B5EF4-FFF2-40B4-BE49-F238E27FC236}">
                    <a16:creationId xmlns:a16="http://schemas.microsoft.com/office/drawing/2014/main" id="{286F9C08-402C-4326-B8B7-33CDA61176F0}"/>
                  </a:ext>
                </a:extLst>
              </p:cNvPr>
              <p:cNvSpPr/>
              <p:nvPr/>
            </p:nvSpPr>
            <p:spPr>
              <a:xfrm>
                <a:off x="230796" y="2004258"/>
                <a:ext cx="243074" cy="175239"/>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grpFill/>
              <a:ln w="6572" cap="flat">
                <a:noFill/>
                <a:prstDash val="solid"/>
                <a:miter/>
              </a:ln>
            </p:spPr>
            <p:txBody>
              <a:bodyPr rtlCol="0" anchor="ctr"/>
              <a:lstStyle/>
              <a:p>
                <a:endParaRPr lang="en-US"/>
              </a:p>
            </p:txBody>
          </p:sp>
        </p:grpSp>
      </p:grpSp>
      <p:sp>
        <p:nvSpPr>
          <p:cNvPr id="9" name="Rectangle 8">
            <a:extLst>
              <a:ext uri="{FF2B5EF4-FFF2-40B4-BE49-F238E27FC236}">
                <a16:creationId xmlns:a16="http://schemas.microsoft.com/office/drawing/2014/main" id="{5F10B7DA-EBAD-49D8-8636-A3336D68F659}"/>
              </a:ext>
            </a:extLst>
          </p:cNvPr>
          <p:cNvSpPr/>
          <p:nvPr/>
        </p:nvSpPr>
        <p:spPr>
          <a:xfrm>
            <a:off x="8392668" y="0"/>
            <a:ext cx="3799332" cy="443365"/>
          </a:xfrm>
          <a:prstGeom prst="rect">
            <a:avLst/>
          </a:prstGeom>
          <a:solidFill>
            <a:schemeClr val="tx2"/>
          </a:solid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32597">
              <a:defRPr/>
            </a:pPr>
            <a:r>
              <a:rPr lang="en-US" sz="2000">
                <a:solidFill>
                  <a:schemeClr val="bg1"/>
                </a:solidFill>
                <a:latin typeface="+mj-lt"/>
              </a:rPr>
              <a:t>Customer slide (please update)</a:t>
            </a:r>
          </a:p>
        </p:txBody>
      </p:sp>
      <p:graphicFrame>
        <p:nvGraphicFramePr>
          <p:cNvPr id="6" name="Table 5">
            <a:extLst>
              <a:ext uri="{FF2B5EF4-FFF2-40B4-BE49-F238E27FC236}">
                <a16:creationId xmlns:a16="http://schemas.microsoft.com/office/drawing/2014/main" id="{3F061F4C-739C-486C-A0FD-1A3DEDD631FE}"/>
              </a:ext>
            </a:extLst>
          </p:cNvPr>
          <p:cNvGraphicFramePr/>
          <p:nvPr>
            <p:extLst>
              <p:ext uri="{D42A27DB-BD31-4B8C-83A1-F6EECF244321}">
                <p14:modId xmlns:p14="http://schemas.microsoft.com/office/powerpoint/2010/main" val="3252020584"/>
              </p:ext>
            </p:extLst>
          </p:nvPr>
        </p:nvGraphicFramePr>
        <p:xfrm>
          <a:off x="268081" y="1675224"/>
          <a:ext cx="11655839" cy="4679999"/>
        </p:xfrm>
        <a:graphic>
          <a:graphicData uri="http://schemas.openxmlformats.org/drawingml/2006/table">
            <a:tbl>
              <a:tblPr firstRow="1" firstCol="1" bandRow="1">
                <a:tableStyleId>{5C22544A-7EE6-4342-B048-85BDC9FD1C3A}</a:tableStyleId>
              </a:tblPr>
              <a:tblGrid>
                <a:gridCol w="1827307">
                  <a:extLst>
                    <a:ext uri="{9D8B030D-6E8A-4147-A177-3AD203B41FA5}">
                      <a16:colId xmlns:a16="http://schemas.microsoft.com/office/drawing/2014/main" val="3402352686"/>
                    </a:ext>
                  </a:extLst>
                </a:gridCol>
                <a:gridCol w="2717646">
                  <a:extLst>
                    <a:ext uri="{9D8B030D-6E8A-4147-A177-3AD203B41FA5}">
                      <a16:colId xmlns:a16="http://schemas.microsoft.com/office/drawing/2014/main" val="4012067698"/>
                    </a:ext>
                  </a:extLst>
                </a:gridCol>
                <a:gridCol w="5659535">
                  <a:extLst>
                    <a:ext uri="{9D8B030D-6E8A-4147-A177-3AD203B41FA5}">
                      <a16:colId xmlns:a16="http://schemas.microsoft.com/office/drawing/2014/main" val="2052626831"/>
                    </a:ext>
                  </a:extLst>
                </a:gridCol>
                <a:gridCol w="1451351">
                  <a:extLst>
                    <a:ext uri="{9D8B030D-6E8A-4147-A177-3AD203B41FA5}">
                      <a16:colId xmlns:a16="http://schemas.microsoft.com/office/drawing/2014/main" val="4148420392"/>
                    </a:ext>
                  </a:extLst>
                </a:gridCol>
              </a:tblGrid>
              <a:tr h="702311">
                <a:tc>
                  <a:txBody>
                    <a:bodyPr/>
                    <a:lstStyle/>
                    <a:p>
                      <a:pPr marL="0" marR="0" algn="ctr" fontAlgn="t">
                        <a:spcBef>
                          <a:spcPts val="0"/>
                        </a:spcBef>
                        <a:spcAft>
                          <a:spcPts val="0"/>
                        </a:spcAft>
                      </a:pPr>
                      <a:r>
                        <a:rPr lang="en-US" sz="1400" u="none" strike="noStrike" dirty="0">
                          <a:effectLst/>
                          <a:latin typeface="+mn-lt"/>
                        </a:rPr>
                        <a:t>TOPIC</a:t>
                      </a:r>
                      <a:endParaRPr lang="en-US" sz="1600" b="0" i="0" u="none" strike="noStrike" dirty="0">
                        <a:effectLst/>
                        <a:latin typeface="+mn-lt"/>
                      </a:endParaRPr>
                    </a:p>
                  </a:txBody>
                  <a:tcPr marL="4192" marR="4192" marT="4192" marB="4192" anchor="ctr"/>
                </a:tc>
                <a:tc>
                  <a:txBody>
                    <a:bodyPr/>
                    <a:lstStyle/>
                    <a:p>
                      <a:pPr marL="0" marR="0" algn="ctr" fontAlgn="t">
                        <a:spcBef>
                          <a:spcPts val="0"/>
                        </a:spcBef>
                        <a:spcAft>
                          <a:spcPts val="0"/>
                        </a:spcAft>
                      </a:pPr>
                      <a:r>
                        <a:rPr lang="en-US" sz="1400" u="none" strike="noStrike" kern="1200" dirty="0">
                          <a:effectLst/>
                          <a:latin typeface="+mn-lt"/>
                        </a:rPr>
                        <a:t>SUB-TOPIC</a:t>
                      </a:r>
                      <a:endParaRPr lang="en-US" sz="1400" b="0" i="0" u="none" strike="noStrike" dirty="0">
                        <a:effectLst/>
                        <a:latin typeface="+mn-lt"/>
                      </a:endParaRPr>
                    </a:p>
                  </a:txBody>
                  <a:tcPr marL="4192" marR="4192" marT="4192" marB="4192" anchor="ctr"/>
                </a:tc>
                <a:tc>
                  <a:txBody>
                    <a:bodyPr/>
                    <a:lstStyle/>
                    <a:p>
                      <a:pPr marL="0" marR="0" algn="ctr" fontAlgn="t">
                        <a:spcBef>
                          <a:spcPts val="0"/>
                        </a:spcBef>
                        <a:spcAft>
                          <a:spcPts val="0"/>
                        </a:spcAft>
                      </a:pPr>
                      <a:r>
                        <a:rPr lang="en-US" sz="1400" u="none" strike="noStrike">
                          <a:effectLst/>
                          <a:latin typeface="+mn-lt"/>
                        </a:rPr>
                        <a:t>FEEDBACK</a:t>
                      </a:r>
                      <a:endParaRPr lang="en-US" sz="1400" b="0" i="0" u="none" strike="noStrike">
                        <a:effectLst/>
                        <a:latin typeface="+mn-lt"/>
                      </a:endParaRPr>
                    </a:p>
                  </a:txBody>
                  <a:tcPr marL="4192" marR="4192" marT="4192" marB="4192" anchor="ctr"/>
                </a:tc>
                <a:tc>
                  <a:txBody>
                    <a:bodyPr/>
                    <a:lstStyle/>
                    <a:p>
                      <a:pPr marL="0" marR="0" algn="ctr" fontAlgn="t">
                        <a:spcBef>
                          <a:spcPts val="0"/>
                        </a:spcBef>
                        <a:spcAft>
                          <a:spcPts val="0"/>
                        </a:spcAft>
                      </a:pPr>
                      <a:r>
                        <a:rPr lang="en-US" sz="1400" u="none" strike="noStrike">
                          <a:effectLst/>
                          <a:latin typeface="+mn-lt"/>
                        </a:rPr>
                        <a:t>RATING (1-10) </a:t>
                      </a:r>
                    </a:p>
                    <a:p>
                      <a:pPr marL="0" marR="0" algn="ctr" fontAlgn="t">
                        <a:spcBef>
                          <a:spcPts val="0"/>
                        </a:spcBef>
                        <a:spcAft>
                          <a:spcPts val="0"/>
                        </a:spcAft>
                      </a:pPr>
                      <a:r>
                        <a:rPr lang="en-US" sz="1400" b="0" i="1" u="none" strike="noStrike">
                          <a:effectLst/>
                          <a:latin typeface="+mn-lt"/>
                        </a:rPr>
                        <a:t>10 is best</a:t>
                      </a:r>
                    </a:p>
                  </a:txBody>
                  <a:tcPr marL="4192" marR="4192" marT="4192" marB="4192" anchor="ctr"/>
                </a:tc>
                <a:extLst>
                  <a:ext uri="{0D108BD9-81ED-4DB2-BD59-A6C34878D82A}">
                    <a16:rowId xmlns:a16="http://schemas.microsoft.com/office/drawing/2014/main" val="3104287067"/>
                  </a:ext>
                </a:extLst>
              </a:tr>
              <a:tr h="994422">
                <a:tc rowSpan="4">
                  <a:txBody>
                    <a:bodyPr/>
                    <a:lstStyle/>
                    <a:p>
                      <a:pPr marL="91440" marR="0" algn="ctr" fontAlgn="t">
                        <a:spcBef>
                          <a:spcPts val="0"/>
                        </a:spcBef>
                        <a:spcAft>
                          <a:spcPts val="0"/>
                        </a:spcAft>
                      </a:pPr>
                      <a:r>
                        <a:rPr lang="en-US" sz="1400" u="none" strike="noStrike" dirty="0">
                          <a:effectLst/>
                          <a:latin typeface="+mn-lt"/>
                        </a:rPr>
                        <a:t>Service health</a:t>
                      </a:r>
                      <a:endParaRPr lang="en-US" sz="1400" b="0" i="0" u="none" strike="noStrike" dirty="0">
                        <a:effectLst/>
                        <a:latin typeface="+mn-lt"/>
                      </a:endParaRPr>
                    </a:p>
                  </a:txBody>
                  <a:tcPr marL="11164" marR="11164" marT="11164" marB="11164" anchor="ctr"/>
                </a:tc>
                <a:tc>
                  <a:txBody>
                    <a:bodyPr/>
                    <a:lstStyle/>
                    <a:p>
                      <a:pPr marL="91440" marR="0" algn="ctr" fontAlgn="t">
                        <a:spcBef>
                          <a:spcPts val="0"/>
                        </a:spcBef>
                        <a:spcAft>
                          <a:spcPts val="0"/>
                        </a:spcAft>
                      </a:pPr>
                      <a:r>
                        <a:rPr lang="en-US" sz="1400" u="none" strike="noStrike">
                          <a:effectLst/>
                          <a:latin typeface="+mn-lt"/>
                        </a:rPr>
                        <a:t>Performance</a:t>
                      </a:r>
                      <a:endParaRPr lang="en-US" sz="1400" b="0" i="0" u="none" strike="noStrike">
                        <a:effectLst/>
                        <a:latin typeface="+mn-lt"/>
                      </a:endParaRPr>
                    </a:p>
                  </a:txBody>
                  <a:tcPr marL="11164" marR="11164" marT="11164" marB="11164" anchor="ctr"/>
                </a:tc>
                <a:tc>
                  <a:txBody>
                    <a:bodyPr/>
                    <a:lstStyle/>
                    <a:p>
                      <a:pPr marL="91440" marR="0" algn="l" fontAlgn="t">
                        <a:spcBef>
                          <a:spcPts val="0"/>
                        </a:spcBef>
                        <a:spcAft>
                          <a:spcPts val="0"/>
                        </a:spcAft>
                      </a:pPr>
                      <a:r>
                        <a:rPr lang="en-US" sz="1200" b="0" i="0" u="none" strike="noStrike">
                          <a:effectLst/>
                          <a:highlight>
                            <a:srgbClr val="FFFF00"/>
                          </a:highlight>
                          <a:latin typeface="+mn-lt"/>
                        </a:rPr>
                        <a:t>Add info:</a:t>
                      </a:r>
                    </a:p>
                    <a:p>
                      <a:pPr marL="91440" marR="0" algn="l" fontAlgn="t">
                        <a:spcBef>
                          <a:spcPts val="0"/>
                        </a:spcBef>
                        <a:spcAft>
                          <a:spcPts val="0"/>
                        </a:spcAft>
                      </a:pPr>
                      <a:r>
                        <a:rPr lang="en-US" sz="1200" b="0" i="0" u="none" strike="noStrike">
                          <a:effectLst/>
                          <a:highlight>
                            <a:srgbClr val="FFFF00"/>
                          </a:highlight>
                          <a:latin typeface="+mn-lt"/>
                        </a:rPr>
                        <a:t>Share your constructive feedback in this area</a:t>
                      </a:r>
                    </a:p>
                  </a:txBody>
                  <a:tcPr marL="4192" marR="4192" marT="4192" marB="4192" anchor="ctr"/>
                </a:tc>
                <a:tc>
                  <a:txBody>
                    <a:bodyPr/>
                    <a:lstStyle/>
                    <a:p>
                      <a:pPr marL="91440" marR="0" algn="ctr" fontAlgn="t">
                        <a:spcBef>
                          <a:spcPts val="0"/>
                        </a:spcBef>
                        <a:spcAft>
                          <a:spcPts val="0"/>
                        </a:spcAft>
                      </a:pPr>
                      <a:endParaRPr lang="en-US" sz="1400" b="0" i="0" u="none" strike="noStrike">
                        <a:effectLst/>
                        <a:latin typeface="+mn-lt"/>
                      </a:endParaRPr>
                    </a:p>
                  </a:txBody>
                  <a:tcPr marL="4192" marR="4192" marT="4192" marB="4192" anchor="ctr"/>
                </a:tc>
                <a:extLst>
                  <a:ext uri="{0D108BD9-81ED-4DB2-BD59-A6C34878D82A}">
                    <a16:rowId xmlns:a16="http://schemas.microsoft.com/office/drawing/2014/main" val="3884698150"/>
                  </a:ext>
                </a:extLst>
              </a:tr>
              <a:tr h="994422">
                <a:tc vMerge="1">
                  <a:txBody>
                    <a:bodyPr/>
                    <a:lstStyle/>
                    <a:p>
                      <a:pPr marL="91440" marR="0" algn="ctr" fontAlgn="t">
                        <a:spcBef>
                          <a:spcPts val="0"/>
                        </a:spcBef>
                        <a:spcAft>
                          <a:spcPts val="0"/>
                        </a:spcAft>
                      </a:pPr>
                      <a:endParaRPr lang="en-US" sz="1400" b="0" i="0" u="none" strike="noStrike">
                        <a:effectLst/>
                        <a:latin typeface="+mn-lt"/>
                      </a:endParaRPr>
                    </a:p>
                  </a:txBody>
                  <a:tcPr marL="11164" marR="11164" marT="11164" marB="11164" anchor="ctr"/>
                </a:tc>
                <a:tc>
                  <a:txBody>
                    <a:bodyPr/>
                    <a:lstStyle/>
                    <a:p>
                      <a:pPr marL="91440" marR="0" algn="ctr" fontAlgn="t">
                        <a:spcBef>
                          <a:spcPts val="0"/>
                        </a:spcBef>
                        <a:spcAft>
                          <a:spcPts val="0"/>
                        </a:spcAft>
                      </a:pPr>
                      <a:r>
                        <a:rPr lang="en-US" sz="1400" u="none" strike="noStrike">
                          <a:effectLst/>
                          <a:latin typeface="+mn-lt"/>
                        </a:rPr>
                        <a:t>Service notifications</a:t>
                      </a:r>
                      <a:endParaRPr lang="en-US" sz="1400" b="0" i="0" u="none" strike="noStrike">
                        <a:effectLst/>
                        <a:latin typeface="+mn-lt"/>
                      </a:endParaRPr>
                    </a:p>
                  </a:txBody>
                  <a:tcPr marL="11164" marR="11164" marT="11164" marB="11164" anchor="ctr"/>
                </a:tc>
                <a:tc>
                  <a:txBody>
                    <a:bodyPr/>
                    <a:lstStyle/>
                    <a:p>
                      <a:pPr marL="91440" marR="0" lvl="0" indent="0" algn="l" defTabSz="914367" rtl="0" eaLnBrk="1" fontAlgn="t" latinLnBrk="0" hangingPunct="1">
                        <a:lnSpc>
                          <a:spcPct val="100000"/>
                        </a:lnSpc>
                        <a:spcBef>
                          <a:spcPts val="0"/>
                        </a:spcBef>
                        <a:spcAft>
                          <a:spcPts val="0"/>
                        </a:spcAft>
                        <a:buClrTx/>
                        <a:buSzTx/>
                        <a:buFontTx/>
                        <a:buNone/>
                        <a:tabLst/>
                        <a:defRPr/>
                      </a:pPr>
                      <a:r>
                        <a:rPr lang="en-US" sz="1200" b="0" i="0" u="none" strike="noStrike">
                          <a:effectLst/>
                          <a:highlight>
                            <a:srgbClr val="FFFF00"/>
                          </a:highlight>
                          <a:latin typeface="+mn-lt"/>
                        </a:rPr>
                        <a:t>Add info:</a:t>
                      </a:r>
                    </a:p>
                    <a:p>
                      <a:pPr marL="91440" marR="0" lvl="0" indent="0" algn="l" defTabSz="914367" rtl="0" eaLnBrk="1" fontAlgn="t" latinLnBrk="0" hangingPunct="1">
                        <a:lnSpc>
                          <a:spcPct val="100000"/>
                        </a:lnSpc>
                        <a:spcBef>
                          <a:spcPts val="0"/>
                        </a:spcBef>
                        <a:spcAft>
                          <a:spcPts val="0"/>
                        </a:spcAft>
                        <a:buClrTx/>
                        <a:buSzTx/>
                        <a:buFontTx/>
                        <a:buNone/>
                        <a:tabLst/>
                        <a:defRPr/>
                      </a:pPr>
                      <a:r>
                        <a:rPr lang="en-US" sz="1200" b="0" i="0" u="none" strike="noStrike">
                          <a:effectLst/>
                          <a:highlight>
                            <a:srgbClr val="FFFF00"/>
                          </a:highlight>
                          <a:latin typeface="+mn-lt"/>
                        </a:rPr>
                        <a:t>Share your constructive feedback in this area</a:t>
                      </a:r>
                    </a:p>
                    <a:p>
                      <a:pPr marL="91440" marR="0" algn="l" fontAlgn="t">
                        <a:spcBef>
                          <a:spcPts val="0"/>
                        </a:spcBef>
                        <a:spcAft>
                          <a:spcPts val="0"/>
                        </a:spcAft>
                      </a:pPr>
                      <a:endParaRPr lang="en-US" sz="1200" b="0" i="0" u="none" strike="noStrike">
                        <a:effectLst/>
                        <a:latin typeface="+mn-lt"/>
                      </a:endParaRPr>
                    </a:p>
                  </a:txBody>
                  <a:tcPr marL="4192" marR="4192" marT="4192" marB="4192" anchor="ctr"/>
                </a:tc>
                <a:tc>
                  <a:txBody>
                    <a:bodyPr/>
                    <a:lstStyle/>
                    <a:p>
                      <a:pPr marL="91440" marR="0" algn="ctr" fontAlgn="t">
                        <a:spcBef>
                          <a:spcPts val="0"/>
                        </a:spcBef>
                        <a:spcAft>
                          <a:spcPts val="0"/>
                        </a:spcAft>
                      </a:pPr>
                      <a:endParaRPr lang="en-US" sz="1400" b="0" i="0" u="none" strike="noStrike">
                        <a:effectLst/>
                        <a:latin typeface="+mn-lt"/>
                      </a:endParaRPr>
                    </a:p>
                  </a:txBody>
                  <a:tcPr marL="4192" marR="4192" marT="4192" marB="4192" anchor="ctr"/>
                </a:tc>
                <a:extLst>
                  <a:ext uri="{0D108BD9-81ED-4DB2-BD59-A6C34878D82A}">
                    <a16:rowId xmlns:a16="http://schemas.microsoft.com/office/drawing/2014/main" val="3008658647"/>
                  </a:ext>
                </a:extLst>
              </a:tr>
              <a:tr h="994422">
                <a:tc vMerge="1">
                  <a:txBody>
                    <a:bodyPr/>
                    <a:lstStyle/>
                    <a:p>
                      <a:pPr marL="91440" marR="0" algn="ctr" fontAlgn="t">
                        <a:spcBef>
                          <a:spcPts val="0"/>
                        </a:spcBef>
                        <a:spcAft>
                          <a:spcPts val="0"/>
                        </a:spcAft>
                      </a:pPr>
                      <a:endParaRPr lang="en-US" sz="1400" b="0" i="0" u="none" strike="noStrike">
                        <a:effectLst/>
                        <a:latin typeface="+mn-lt"/>
                      </a:endParaRPr>
                    </a:p>
                  </a:txBody>
                  <a:tcPr marL="11164" marR="11164" marT="11164" marB="11164" anchor="ctr"/>
                </a:tc>
                <a:tc>
                  <a:txBody>
                    <a:bodyPr/>
                    <a:lstStyle/>
                    <a:p>
                      <a:pPr marL="91440" marR="0" algn="ctr" fontAlgn="t">
                        <a:spcBef>
                          <a:spcPts val="0"/>
                        </a:spcBef>
                        <a:spcAft>
                          <a:spcPts val="0"/>
                        </a:spcAft>
                      </a:pPr>
                      <a:r>
                        <a:rPr lang="en-US" sz="1400" u="none" strike="noStrike">
                          <a:effectLst/>
                          <a:latin typeface="+mn-lt"/>
                        </a:rPr>
                        <a:t>Availability and reliability</a:t>
                      </a:r>
                      <a:endParaRPr lang="en-US" sz="1400" b="0" i="0" u="none" strike="noStrike">
                        <a:effectLst/>
                        <a:latin typeface="+mn-lt"/>
                      </a:endParaRPr>
                    </a:p>
                  </a:txBody>
                  <a:tcPr marL="11164" marR="11164" marT="11164" marB="11164" anchor="ctr"/>
                </a:tc>
                <a:tc>
                  <a:txBody>
                    <a:bodyPr/>
                    <a:lstStyle/>
                    <a:p>
                      <a:pPr marL="91440" marR="0" lvl="0" indent="0" algn="l" defTabSz="914367" rtl="0" eaLnBrk="1" fontAlgn="t" latinLnBrk="0" hangingPunct="1">
                        <a:lnSpc>
                          <a:spcPct val="100000"/>
                        </a:lnSpc>
                        <a:spcBef>
                          <a:spcPts val="0"/>
                        </a:spcBef>
                        <a:spcAft>
                          <a:spcPts val="0"/>
                        </a:spcAft>
                        <a:buClrTx/>
                        <a:buSzTx/>
                        <a:buFontTx/>
                        <a:buNone/>
                        <a:tabLst/>
                        <a:defRPr/>
                      </a:pPr>
                      <a:r>
                        <a:rPr lang="en-US" sz="1200" b="0" i="0" u="none" strike="noStrike">
                          <a:effectLst/>
                          <a:highlight>
                            <a:srgbClr val="FFFF00"/>
                          </a:highlight>
                          <a:latin typeface="+mn-lt"/>
                        </a:rPr>
                        <a:t>Add info:</a:t>
                      </a:r>
                    </a:p>
                    <a:p>
                      <a:pPr marL="91440" marR="0" lvl="0" indent="0" algn="l" defTabSz="914367" rtl="0" eaLnBrk="1" fontAlgn="t" latinLnBrk="0" hangingPunct="1">
                        <a:lnSpc>
                          <a:spcPct val="100000"/>
                        </a:lnSpc>
                        <a:spcBef>
                          <a:spcPts val="0"/>
                        </a:spcBef>
                        <a:spcAft>
                          <a:spcPts val="0"/>
                        </a:spcAft>
                        <a:buClrTx/>
                        <a:buSzTx/>
                        <a:buFontTx/>
                        <a:buNone/>
                        <a:tabLst/>
                        <a:defRPr/>
                      </a:pPr>
                      <a:r>
                        <a:rPr lang="en-US" sz="1200" b="0" i="0" u="none" strike="noStrike">
                          <a:effectLst/>
                          <a:highlight>
                            <a:srgbClr val="FFFF00"/>
                          </a:highlight>
                          <a:latin typeface="+mn-lt"/>
                        </a:rPr>
                        <a:t>Share your constructive feedback in this area</a:t>
                      </a:r>
                    </a:p>
                    <a:p>
                      <a:pPr marL="91440" marR="0" algn="l" fontAlgn="t">
                        <a:spcBef>
                          <a:spcPts val="0"/>
                        </a:spcBef>
                        <a:spcAft>
                          <a:spcPts val="0"/>
                        </a:spcAft>
                      </a:pPr>
                      <a:endParaRPr lang="en-US" sz="1200" b="0" i="0" u="none" strike="noStrike">
                        <a:effectLst/>
                        <a:latin typeface="+mn-lt"/>
                      </a:endParaRPr>
                    </a:p>
                  </a:txBody>
                  <a:tcPr marL="4192" marR="4192" marT="4192" marB="4192" anchor="ctr"/>
                </a:tc>
                <a:tc>
                  <a:txBody>
                    <a:bodyPr/>
                    <a:lstStyle/>
                    <a:p>
                      <a:pPr marL="91440" marR="0" algn="ctr" fontAlgn="t">
                        <a:spcBef>
                          <a:spcPts val="0"/>
                        </a:spcBef>
                        <a:spcAft>
                          <a:spcPts val="0"/>
                        </a:spcAft>
                      </a:pPr>
                      <a:endParaRPr lang="en-US" sz="1400" b="0" i="0" u="none" strike="noStrike">
                        <a:effectLst/>
                        <a:latin typeface="+mn-lt"/>
                      </a:endParaRPr>
                    </a:p>
                  </a:txBody>
                  <a:tcPr marL="4192" marR="4192" marT="4192" marB="4192" anchor="ctr"/>
                </a:tc>
                <a:extLst>
                  <a:ext uri="{0D108BD9-81ED-4DB2-BD59-A6C34878D82A}">
                    <a16:rowId xmlns:a16="http://schemas.microsoft.com/office/drawing/2014/main" val="1614057476"/>
                  </a:ext>
                </a:extLst>
              </a:tr>
              <a:tr h="994422">
                <a:tc vMerge="1">
                  <a:txBody>
                    <a:bodyPr/>
                    <a:lstStyle/>
                    <a:p>
                      <a:pPr marL="91440" marR="0" algn="ctr" fontAlgn="t">
                        <a:spcBef>
                          <a:spcPts val="0"/>
                        </a:spcBef>
                        <a:spcAft>
                          <a:spcPts val="0"/>
                        </a:spcAft>
                      </a:pPr>
                      <a:endParaRPr lang="en-US" sz="1400" b="0" i="0" u="none" strike="noStrike">
                        <a:effectLst/>
                        <a:latin typeface="+mn-lt"/>
                      </a:endParaRPr>
                    </a:p>
                  </a:txBody>
                  <a:tcPr marL="11164" marR="11164" marT="11164" marB="11164" anchor="ctr"/>
                </a:tc>
                <a:tc>
                  <a:txBody>
                    <a:bodyPr/>
                    <a:lstStyle/>
                    <a:p>
                      <a:pPr marL="91440" marR="0" algn="ctr" fontAlgn="t">
                        <a:spcBef>
                          <a:spcPts val="0"/>
                        </a:spcBef>
                        <a:spcAft>
                          <a:spcPts val="0"/>
                        </a:spcAft>
                      </a:pPr>
                      <a:r>
                        <a:rPr lang="en-US" sz="1400" u="none" strike="noStrike">
                          <a:effectLst/>
                          <a:latin typeface="+mn-lt"/>
                        </a:rPr>
                        <a:t>Monitoring and diagnostics</a:t>
                      </a:r>
                      <a:endParaRPr lang="en-US" sz="1400" b="0" i="0" u="none" strike="noStrike">
                        <a:effectLst/>
                        <a:latin typeface="+mn-lt"/>
                      </a:endParaRPr>
                    </a:p>
                  </a:txBody>
                  <a:tcPr marL="11164" marR="11164" marT="11164" marB="11164" anchor="ctr"/>
                </a:tc>
                <a:tc>
                  <a:txBody>
                    <a:bodyPr/>
                    <a:lstStyle/>
                    <a:p>
                      <a:pPr marL="91440" marR="0" lvl="0" indent="0" algn="l" defTabSz="914367" rtl="0" eaLnBrk="1" fontAlgn="t" latinLnBrk="0" hangingPunct="1">
                        <a:lnSpc>
                          <a:spcPct val="100000"/>
                        </a:lnSpc>
                        <a:spcBef>
                          <a:spcPts val="0"/>
                        </a:spcBef>
                        <a:spcAft>
                          <a:spcPts val="0"/>
                        </a:spcAft>
                        <a:buClrTx/>
                        <a:buSzTx/>
                        <a:buFontTx/>
                        <a:buNone/>
                        <a:tabLst/>
                        <a:defRPr/>
                      </a:pPr>
                      <a:r>
                        <a:rPr lang="en-US" sz="1200" b="0" i="0" u="none" strike="noStrike">
                          <a:effectLst/>
                          <a:highlight>
                            <a:srgbClr val="FFFF00"/>
                          </a:highlight>
                          <a:latin typeface="+mn-lt"/>
                        </a:rPr>
                        <a:t>Add info:</a:t>
                      </a:r>
                    </a:p>
                    <a:p>
                      <a:pPr marL="91440" marR="0" lvl="0" indent="0" algn="l" defTabSz="914367" rtl="0" eaLnBrk="1" fontAlgn="t" latinLnBrk="0" hangingPunct="1">
                        <a:lnSpc>
                          <a:spcPct val="100000"/>
                        </a:lnSpc>
                        <a:spcBef>
                          <a:spcPts val="0"/>
                        </a:spcBef>
                        <a:spcAft>
                          <a:spcPts val="0"/>
                        </a:spcAft>
                        <a:buClrTx/>
                        <a:buSzTx/>
                        <a:buFontTx/>
                        <a:buNone/>
                        <a:tabLst/>
                        <a:defRPr/>
                      </a:pPr>
                      <a:r>
                        <a:rPr lang="en-US" sz="1200" b="0" i="0" u="none" strike="noStrike">
                          <a:effectLst/>
                          <a:highlight>
                            <a:srgbClr val="FFFF00"/>
                          </a:highlight>
                          <a:latin typeface="+mn-lt"/>
                        </a:rPr>
                        <a:t>Share your constructive feedback in this area</a:t>
                      </a:r>
                    </a:p>
                    <a:p>
                      <a:pPr marL="91440" marR="0" algn="l" fontAlgn="t">
                        <a:spcBef>
                          <a:spcPts val="0"/>
                        </a:spcBef>
                        <a:spcAft>
                          <a:spcPts val="0"/>
                        </a:spcAft>
                      </a:pPr>
                      <a:endParaRPr lang="en-US" sz="1200" b="0" i="0" u="none" strike="noStrike">
                        <a:effectLst/>
                        <a:latin typeface="+mn-lt"/>
                      </a:endParaRPr>
                    </a:p>
                  </a:txBody>
                  <a:tcPr marL="4192" marR="4192" marT="4192" marB="4192" anchor="ctr"/>
                </a:tc>
                <a:tc>
                  <a:txBody>
                    <a:bodyPr/>
                    <a:lstStyle/>
                    <a:p>
                      <a:pPr marL="91440" marR="0" algn="ctr" fontAlgn="t">
                        <a:spcBef>
                          <a:spcPts val="0"/>
                        </a:spcBef>
                        <a:spcAft>
                          <a:spcPts val="0"/>
                        </a:spcAft>
                      </a:pPr>
                      <a:endParaRPr lang="en-US" sz="1400" b="0" i="0" u="none" strike="noStrike" dirty="0">
                        <a:effectLst/>
                        <a:latin typeface="+mn-lt"/>
                      </a:endParaRPr>
                    </a:p>
                  </a:txBody>
                  <a:tcPr marL="4192" marR="4192" marT="4192" marB="4192" anchor="ctr"/>
                </a:tc>
                <a:extLst>
                  <a:ext uri="{0D108BD9-81ED-4DB2-BD59-A6C34878D82A}">
                    <a16:rowId xmlns:a16="http://schemas.microsoft.com/office/drawing/2014/main" val="3813819325"/>
                  </a:ext>
                </a:extLst>
              </a:tr>
            </a:tbl>
          </a:graphicData>
        </a:graphic>
      </p:graphicFrame>
      <p:sp>
        <p:nvSpPr>
          <p:cNvPr id="4" name="TextBox 3">
            <a:extLst>
              <a:ext uri="{FF2B5EF4-FFF2-40B4-BE49-F238E27FC236}">
                <a16:creationId xmlns:a16="http://schemas.microsoft.com/office/drawing/2014/main" id="{E182F19C-D3CE-49F2-BF87-ECDAABB9B409}"/>
              </a:ext>
            </a:extLst>
          </p:cNvPr>
          <p:cNvSpPr txBox="1"/>
          <p:nvPr/>
        </p:nvSpPr>
        <p:spPr>
          <a:xfrm>
            <a:off x="268080" y="6439709"/>
            <a:ext cx="11655839" cy="338554"/>
          </a:xfrm>
          <a:prstGeom prst="rect">
            <a:avLst/>
          </a:prstGeom>
          <a:noFill/>
        </p:spPr>
        <p:txBody>
          <a:bodyPr wrap="square">
            <a:spAutoFit/>
          </a:bodyPr>
          <a:lstStyle/>
          <a:p>
            <a:pPr algn="ctr"/>
            <a:r>
              <a:rPr lang="en-US" sz="1600" b="1" dirty="0"/>
              <a:t>Important:</a:t>
            </a:r>
            <a:r>
              <a:rPr lang="en-US" sz="1600" dirty="0"/>
              <a:t> you will receive an official survey from FastTrack via email, please make sure to submit it!</a:t>
            </a:r>
          </a:p>
        </p:txBody>
      </p:sp>
    </p:spTree>
    <p:extLst>
      <p:ext uri="{BB962C8B-B14F-4D97-AF65-F5344CB8AC3E}">
        <p14:creationId xmlns:p14="http://schemas.microsoft.com/office/powerpoint/2010/main" val="3681963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10FE8-BF09-4146-B084-66CB05B66FD9}"/>
              </a:ext>
            </a:extLst>
          </p:cNvPr>
          <p:cNvSpPr>
            <a:spLocks noGrp="1"/>
          </p:cNvSpPr>
          <p:nvPr>
            <p:ph type="title"/>
          </p:nvPr>
        </p:nvSpPr>
        <p:spPr/>
        <p:txBody>
          <a:bodyPr/>
          <a:lstStyle/>
          <a:p>
            <a:r>
              <a:rPr lang="en-GB" sz="3600" dirty="0">
                <a:solidFill>
                  <a:schemeClr val="tx1"/>
                </a:solidFill>
              </a:rPr>
              <a:t>Post Go-Live Assessment</a:t>
            </a:r>
          </a:p>
        </p:txBody>
      </p:sp>
      <p:grpSp>
        <p:nvGrpSpPr>
          <p:cNvPr id="3" name="Group 2">
            <a:extLst>
              <a:ext uri="{FF2B5EF4-FFF2-40B4-BE49-F238E27FC236}">
                <a16:creationId xmlns:a16="http://schemas.microsoft.com/office/drawing/2014/main" id="{7D0EBBCF-0C7C-4CEF-B825-B08E20F51AA5}"/>
              </a:ext>
            </a:extLst>
          </p:cNvPr>
          <p:cNvGrpSpPr/>
          <p:nvPr/>
        </p:nvGrpSpPr>
        <p:grpSpPr>
          <a:xfrm>
            <a:off x="457200" y="1164900"/>
            <a:ext cx="11277600" cy="522386"/>
            <a:chOff x="457200" y="1895261"/>
            <a:chExt cx="11277600" cy="522386"/>
          </a:xfrm>
        </p:grpSpPr>
        <p:sp>
          <p:nvSpPr>
            <p:cNvPr id="11" name="Rectangle 10">
              <a:extLst>
                <a:ext uri="{FF2B5EF4-FFF2-40B4-BE49-F238E27FC236}">
                  <a16:creationId xmlns:a16="http://schemas.microsoft.com/office/drawing/2014/main" id="{76583F2C-13BC-4FA8-A9DE-F1F764C38F10}"/>
                </a:ext>
              </a:extLst>
            </p:cNvPr>
            <p:cNvSpPr/>
            <p:nvPr/>
          </p:nvSpPr>
          <p:spPr>
            <a:xfrm>
              <a:off x="506804" y="1895261"/>
              <a:ext cx="11227996" cy="5223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548640" rtlCol="0" anchor="ctr"/>
            <a:lstStyle/>
            <a:p>
              <a:r>
                <a:rPr lang="en-US" sz="1600" dirty="0">
                  <a:solidFill>
                    <a:schemeClr val="tx1"/>
                  </a:solidFill>
                </a:rPr>
                <a:t>Share your feedback/rating in the following areas</a:t>
              </a:r>
            </a:p>
          </p:txBody>
        </p:sp>
        <p:grpSp>
          <p:nvGrpSpPr>
            <p:cNvPr id="12" name="Group 11">
              <a:extLst>
                <a:ext uri="{FF2B5EF4-FFF2-40B4-BE49-F238E27FC236}">
                  <a16:creationId xmlns:a16="http://schemas.microsoft.com/office/drawing/2014/main" id="{E724E342-E48E-4907-9072-289559104C52}"/>
                </a:ext>
              </a:extLst>
            </p:cNvPr>
            <p:cNvGrpSpPr/>
            <p:nvPr/>
          </p:nvGrpSpPr>
          <p:grpSpPr>
            <a:xfrm>
              <a:off x="457200" y="1993398"/>
              <a:ext cx="326112" cy="326112"/>
              <a:chOff x="115497" y="1864737"/>
              <a:chExt cx="461744" cy="461744"/>
            </a:xfrm>
            <a:solidFill>
              <a:schemeClr val="tx2"/>
            </a:solidFill>
          </p:grpSpPr>
          <p:sp>
            <p:nvSpPr>
              <p:cNvPr id="13" name="Freeform: Shape 12">
                <a:extLst>
                  <a:ext uri="{FF2B5EF4-FFF2-40B4-BE49-F238E27FC236}">
                    <a16:creationId xmlns:a16="http://schemas.microsoft.com/office/drawing/2014/main" id="{C369B4C5-09E2-40E1-809B-F38D97F29A2B}"/>
                  </a:ext>
                </a:extLst>
              </p:cNvPr>
              <p:cNvSpPr/>
              <p:nvPr/>
            </p:nvSpPr>
            <p:spPr bwMode="auto">
              <a:xfrm>
                <a:off x="115497" y="1864737"/>
                <a:ext cx="461744" cy="461744"/>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4" name="Graphic 77">
                <a:extLst>
                  <a:ext uri="{FF2B5EF4-FFF2-40B4-BE49-F238E27FC236}">
                    <a16:creationId xmlns:a16="http://schemas.microsoft.com/office/drawing/2014/main" id="{286F9C08-402C-4326-B8B7-33CDA61176F0}"/>
                  </a:ext>
                </a:extLst>
              </p:cNvPr>
              <p:cNvSpPr/>
              <p:nvPr/>
            </p:nvSpPr>
            <p:spPr>
              <a:xfrm>
                <a:off x="230796" y="2004258"/>
                <a:ext cx="243074" cy="175239"/>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grpFill/>
              <a:ln w="6572" cap="flat">
                <a:noFill/>
                <a:prstDash val="solid"/>
                <a:miter/>
              </a:ln>
            </p:spPr>
            <p:txBody>
              <a:bodyPr rtlCol="0" anchor="ctr"/>
              <a:lstStyle/>
              <a:p>
                <a:endParaRPr lang="en-US"/>
              </a:p>
            </p:txBody>
          </p:sp>
        </p:grpSp>
      </p:grpSp>
      <p:sp>
        <p:nvSpPr>
          <p:cNvPr id="9" name="Rectangle 8">
            <a:extLst>
              <a:ext uri="{FF2B5EF4-FFF2-40B4-BE49-F238E27FC236}">
                <a16:creationId xmlns:a16="http://schemas.microsoft.com/office/drawing/2014/main" id="{5F10B7DA-EBAD-49D8-8636-A3336D68F659}"/>
              </a:ext>
            </a:extLst>
          </p:cNvPr>
          <p:cNvSpPr/>
          <p:nvPr/>
        </p:nvSpPr>
        <p:spPr>
          <a:xfrm>
            <a:off x="8392668" y="0"/>
            <a:ext cx="3799332" cy="443365"/>
          </a:xfrm>
          <a:prstGeom prst="rect">
            <a:avLst/>
          </a:prstGeom>
          <a:solidFill>
            <a:schemeClr val="tx2"/>
          </a:solid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32597">
              <a:defRPr/>
            </a:pPr>
            <a:r>
              <a:rPr lang="en-US" sz="2000">
                <a:solidFill>
                  <a:schemeClr val="bg1"/>
                </a:solidFill>
                <a:latin typeface="+mj-lt"/>
              </a:rPr>
              <a:t>Customer slide (please update)</a:t>
            </a:r>
          </a:p>
        </p:txBody>
      </p:sp>
      <p:graphicFrame>
        <p:nvGraphicFramePr>
          <p:cNvPr id="6" name="Table 5">
            <a:extLst>
              <a:ext uri="{FF2B5EF4-FFF2-40B4-BE49-F238E27FC236}">
                <a16:creationId xmlns:a16="http://schemas.microsoft.com/office/drawing/2014/main" id="{3F061F4C-739C-486C-A0FD-1A3DEDD631FE}"/>
              </a:ext>
            </a:extLst>
          </p:cNvPr>
          <p:cNvGraphicFramePr/>
          <p:nvPr>
            <p:extLst>
              <p:ext uri="{D42A27DB-BD31-4B8C-83A1-F6EECF244321}">
                <p14:modId xmlns:p14="http://schemas.microsoft.com/office/powerpoint/2010/main" val="1561699425"/>
              </p:ext>
            </p:extLst>
          </p:nvPr>
        </p:nvGraphicFramePr>
        <p:xfrm>
          <a:off x="268081" y="1675224"/>
          <a:ext cx="11655839" cy="4679999"/>
        </p:xfrm>
        <a:graphic>
          <a:graphicData uri="http://schemas.openxmlformats.org/drawingml/2006/table">
            <a:tbl>
              <a:tblPr firstRow="1" firstCol="1" bandRow="1">
                <a:tableStyleId>{5C22544A-7EE6-4342-B048-85BDC9FD1C3A}</a:tableStyleId>
              </a:tblPr>
              <a:tblGrid>
                <a:gridCol w="1827307">
                  <a:extLst>
                    <a:ext uri="{9D8B030D-6E8A-4147-A177-3AD203B41FA5}">
                      <a16:colId xmlns:a16="http://schemas.microsoft.com/office/drawing/2014/main" val="3402352686"/>
                    </a:ext>
                  </a:extLst>
                </a:gridCol>
                <a:gridCol w="2717646">
                  <a:extLst>
                    <a:ext uri="{9D8B030D-6E8A-4147-A177-3AD203B41FA5}">
                      <a16:colId xmlns:a16="http://schemas.microsoft.com/office/drawing/2014/main" val="4012067698"/>
                    </a:ext>
                  </a:extLst>
                </a:gridCol>
                <a:gridCol w="5659535">
                  <a:extLst>
                    <a:ext uri="{9D8B030D-6E8A-4147-A177-3AD203B41FA5}">
                      <a16:colId xmlns:a16="http://schemas.microsoft.com/office/drawing/2014/main" val="2052626831"/>
                    </a:ext>
                  </a:extLst>
                </a:gridCol>
                <a:gridCol w="1451351">
                  <a:extLst>
                    <a:ext uri="{9D8B030D-6E8A-4147-A177-3AD203B41FA5}">
                      <a16:colId xmlns:a16="http://schemas.microsoft.com/office/drawing/2014/main" val="4148420392"/>
                    </a:ext>
                  </a:extLst>
                </a:gridCol>
              </a:tblGrid>
              <a:tr h="702311">
                <a:tc>
                  <a:txBody>
                    <a:bodyPr/>
                    <a:lstStyle/>
                    <a:p>
                      <a:pPr marL="0" marR="0" algn="ctr" fontAlgn="t">
                        <a:spcBef>
                          <a:spcPts val="0"/>
                        </a:spcBef>
                        <a:spcAft>
                          <a:spcPts val="0"/>
                        </a:spcAft>
                      </a:pPr>
                      <a:r>
                        <a:rPr lang="en-US" sz="1400" u="none" strike="noStrike" dirty="0">
                          <a:effectLst/>
                          <a:latin typeface="+mn-lt"/>
                        </a:rPr>
                        <a:t>TOPIC</a:t>
                      </a:r>
                      <a:endParaRPr lang="en-US" sz="1600" b="0" i="0" u="none" strike="noStrike" dirty="0">
                        <a:effectLst/>
                        <a:latin typeface="+mn-lt"/>
                      </a:endParaRPr>
                    </a:p>
                  </a:txBody>
                  <a:tcPr marL="4192" marR="4192" marT="4192" marB="4192" anchor="ctr"/>
                </a:tc>
                <a:tc>
                  <a:txBody>
                    <a:bodyPr/>
                    <a:lstStyle/>
                    <a:p>
                      <a:pPr marL="0" marR="0" algn="ctr" fontAlgn="t">
                        <a:spcBef>
                          <a:spcPts val="0"/>
                        </a:spcBef>
                        <a:spcAft>
                          <a:spcPts val="0"/>
                        </a:spcAft>
                      </a:pPr>
                      <a:r>
                        <a:rPr lang="en-US" sz="1400" u="none" strike="noStrike" kern="1200">
                          <a:effectLst/>
                          <a:latin typeface="+mn-lt"/>
                        </a:rPr>
                        <a:t>SUB-TOPIC</a:t>
                      </a:r>
                      <a:endParaRPr lang="en-US" sz="1400" b="0" i="0" u="none" strike="noStrike">
                        <a:effectLst/>
                        <a:latin typeface="+mn-lt"/>
                      </a:endParaRPr>
                    </a:p>
                  </a:txBody>
                  <a:tcPr marL="4192" marR="4192" marT="4192" marB="4192" anchor="ctr"/>
                </a:tc>
                <a:tc>
                  <a:txBody>
                    <a:bodyPr/>
                    <a:lstStyle/>
                    <a:p>
                      <a:pPr marL="0" marR="0" algn="ctr" fontAlgn="t">
                        <a:spcBef>
                          <a:spcPts val="0"/>
                        </a:spcBef>
                        <a:spcAft>
                          <a:spcPts val="0"/>
                        </a:spcAft>
                      </a:pPr>
                      <a:r>
                        <a:rPr lang="en-US" sz="1400" u="none" strike="noStrike">
                          <a:effectLst/>
                          <a:latin typeface="+mn-lt"/>
                        </a:rPr>
                        <a:t>FEEDBACK</a:t>
                      </a:r>
                      <a:endParaRPr lang="en-US" sz="1400" b="0" i="0" u="none" strike="noStrike">
                        <a:effectLst/>
                        <a:latin typeface="+mn-lt"/>
                      </a:endParaRPr>
                    </a:p>
                  </a:txBody>
                  <a:tcPr marL="4192" marR="4192" marT="4192" marB="4192" anchor="ctr"/>
                </a:tc>
                <a:tc>
                  <a:txBody>
                    <a:bodyPr/>
                    <a:lstStyle/>
                    <a:p>
                      <a:pPr marL="0" marR="0" algn="ctr" fontAlgn="t">
                        <a:spcBef>
                          <a:spcPts val="0"/>
                        </a:spcBef>
                        <a:spcAft>
                          <a:spcPts val="0"/>
                        </a:spcAft>
                      </a:pPr>
                      <a:r>
                        <a:rPr lang="en-US" sz="1400" u="none" strike="noStrike">
                          <a:effectLst/>
                          <a:latin typeface="+mn-lt"/>
                        </a:rPr>
                        <a:t>RATING (1-10) </a:t>
                      </a:r>
                    </a:p>
                    <a:p>
                      <a:pPr marL="0" marR="0" algn="ctr" fontAlgn="t">
                        <a:spcBef>
                          <a:spcPts val="0"/>
                        </a:spcBef>
                        <a:spcAft>
                          <a:spcPts val="0"/>
                        </a:spcAft>
                      </a:pPr>
                      <a:r>
                        <a:rPr lang="en-US" sz="1400" b="0" i="1" u="none" strike="noStrike">
                          <a:effectLst/>
                          <a:latin typeface="+mn-lt"/>
                        </a:rPr>
                        <a:t>10 is best</a:t>
                      </a:r>
                    </a:p>
                  </a:txBody>
                  <a:tcPr marL="4192" marR="4192" marT="4192" marB="4192" anchor="ctr"/>
                </a:tc>
                <a:extLst>
                  <a:ext uri="{0D108BD9-81ED-4DB2-BD59-A6C34878D82A}">
                    <a16:rowId xmlns:a16="http://schemas.microsoft.com/office/drawing/2014/main" val="3104287067"/>
                  </a:ext>
                </a:extLst>
              </a:tr>
              <a:tr h="994422">
                <a:tc>
                  <a:txBody>
                    <a:bodyPr/>
                    <a:lstStyle/>
                    <a:p>
                      <a:pPr marL="91440" marR="0" algn="ctr" fontAlgn="t">
                        <a:spcBef>
                          <a:spcPts val="0"/>
                        </a:spcBef>
                        <a:spcAft>
                          <a:spcPts val="0"/>
                        </a:spcAft>
                      </a:pPr>
                      <a:r>
                        <a:rPr lang="en-US" sz="1500" u="none" strike="noStrike">
                          <a:effectLst/>
                          <a:latin typeface="+mn-lt"/>
                        </a:rPr>
                        <a:t>Application Lifecycle Management</a:t>
                      </a:r>
                      <a:endParaRPr lang="en-US" sz="1500" b="0" i="0" u="none" strike="noStrike">
                        <a:effectLst/>
                        <a:latin typeface="+mn-lt"/>
                      </a:endParaRPr>
                    </a:p>
                  </a:txBody>
                  <a:tcPr marL="11164" marR="11164" marT="11164" marB="11164" anchor="ctr"/>
                </a:tc>
                <a:tc>
                  <a:txBody>
                    <a:bodyPr/>
                    <a:lstStyle/>
                    <a:p>
                      <a:pPr marL="91440" marR="0" algn="ctr" fontAlgn="t">
                        <a:spcBef>
                          <a:spcPts val="0"/>
                        </a:spcBef>
                        <a:spcAft>
                          <a:spcPts val="0"/>
                        </a:spcAft>
                      </a:pPr>
                      <a:r>
                        <a:rPr lang="en-US" sz="1500" u="none" strike="noStrike" dirty="0">
                          <a:effectLst/>
                          <a:latin typeface="+mn-lt"/>
                        </a:rPr>
                        <a:t>Continuous updates</a:t>
                      </a:r>
                      <a:endParaRPr lang="en-US" sz="1500" b="0" i="0" u="none" strike="noStrike" dirty="0">
                        <a:effectLst/>
                        <a:latin typeface="+mn-lt"/>
                      </a:endParaRPr>
                    </a:p>
                  </a:txBody>
                  <a:tcPr marL="11164" marR="11164" marT="11164" marB="11164" anchor="ctr"/>
                </a:tc>
                <a:tc>
                  <a:txBody>
                    <a:bodyPr/>
                    <a:lstStyle/>
                    <a:p>
                      <a:pPr marL="91440" marR="0" algn="l" fontAlgn="t">
                        <a:spcBef>
                          <a:spcPts val="0"/>
                        </a:spcBef>
                        <a:spcAft>
                          <a:spcPts val="0"/>
                        </a:spcAft>
                      </a:pPr>
                      <a:r>
                        <a:rPr lang="en-US" sz="1200" b="0" i="0" u="none" strike="noStrike">
                          <a:effectLst/>
                          <a:highlight>
                            <a:srgbClr val="FFFF00"/>
                          </a:highlight>
                          <a:latin typeface="+mn-lt"/>
                        </a:rPr>
                        <a:t>Add info:</a:t>
                      </a:r>
                    </a:p>
                    <a:p>
                      <a:pPr marL="91440" marR="0" algn="l" fontAlgn="t">
                        <a:spcBef>
                          <a:spcPts val="0"/>
                        </a:spcBef>
                        <a:spcAft>
                          <a:spcPts val="0"/>
                        </a:spcAft>
                      </a:pPr>
                      <a:r>
                        <a:rPr lang="en-US" sz="1200" b="0" i="0" u="none" strike="noStrike">
                          <a:effectLst/>
                          <a:highlight>
                            <a:srgbClr val="FFFF00"/>
                          </a:highlight>
                          <a:latin typeface="+mn-lt"/>
                        </a:rPr>
                        <a:t>Share your constructive feedback in this area</a:t>
                      </a:r>
                    </a:p>
                  </a:txBody>
                  <a:tcPr marL="4192" marR="4192" marT="4192" marB="4192" anchor="ctr"/>
                </a:tc>
                <a:tc>
                  <a:txBody>
                    <a:bodyPr/>
                    <a:lstStyle/>
                    <a:p>
                      <a:pPr marL="91440" marR="0" algn="ctr" fontAlgn="t">
                        <a:spcBef>
                          <a:spcPts val="0"/>
                        </a:spcBef>
                        <a:spcAft>
                          <a:spcPts val="0"/>
                        </a:spcAft>
                      </a:pPr>
                      <a:endParaRPr lang="en-US" sz="1400" b="0" i="0" u="none" strike="noStrike">
                        <a:effectLst/>
                        <a:latin typeface="+mn-lt"/>
                      </a:endParaRPr>
                    </a:p>
                  </a:txBody>
                  <a:tcPr marL="4192" marR="4192" marT="4192" marB="4192" anchor="ctr"/>
                </a:tc>
                <a:extLst>
                  <a:ext uri="{0D108BD9-81ED-4DB2-BD59-A6C34878D82A}">
                    <a16:rowId xmlns:a16="http://schemas.microsoft.com/office/drawing/2014/main" val="3884698150"/>
                  </a:ext>
                </a:extLst>
              </a:tr>
              <a:tr h="994422">
                <a:tc>
                  <a:txBody>
                    <a:bodyPr/>
                    <a:lstStyle/>
                    <a:p>
                      <a:pPr marL="91440" marR="0" algn="ctr" fontAlgn="t">
                        <a:spcBef>
                          <a:spcPts val="0"/>
                        </a:spcBef>
                        <a:spcAft>
                          <a:spcPts val="0"/>
                        </a:spcAft>
                      </a:pPr>
                      <a:r>
                        <a:rPr lang="en-US" sz="1500" u="none" strike="noStrike">
                          <a:effectLst/>
                          <a:latin typeface="+mn-lt"/>
                        </a:rPr>
                        <a:t>Product roadmap and release cadence</a:t>
                      </a:r>
                      <a:endParaRPr lang="en-US" sz="1500" b="0" i="0" u="none" strike="noStrike">
                        <a:effectLst/>
                        <a:latin typeface="+mn-lt"/>
                      </a:endParaRPr>
                    </a:p>
                  </a:txBody>
                  <a:tcPr marL="11164" marR="11164" marT="11164" marB="11164" anchor="ctr"/>
                </a:tc>
                <a:tc>
                  <a:txBody>
                    <a:bodyPr/>
                    <a:lstStyle/>
                    <a:p>
                      <a:pPr marL="91440" marR="0" algn="ctr" fontAlgn="t">
                        <a:spcBef>
                          <a:spcPts val="0"/>
                        </a:spcBef>
                        <a:spcAft>
                          <a:spcPts val="0"/>
                        </a:spcAft>
                      </a:pPr>
                      <a:r>
                        <a:rPr lang="en-US" sz="1500" u="none" strike="noStrike">
                          <a:effectLst/>
                          <a:latin typeface="+mn-lt"/>
                        </a:rPr>
                        <a:t>Visibility and predictability</a:t>
                      </a:r>
                      <a:endParaRPr lang="en-US" sz="1500" b="0" i="0" u="none" strike="noStrike">
                        <a:effectLst/>
                        <a:latin typeface="+mn-lt"/>
                      </a:endParaRPr>
                    </a:p>
                  </a:txBody>
                  <a:tcPr marL="11164" marR="11164" marT="11164" marB="11164" anchor="ctr"/>
                </a:tc>
                <a:tc>
                  <a:txBody>
                    <a:bodyPr/>
                    <a:lstStyle/>
                    <a:p>
                      <a:pPr marL="91440" marR="0" lvl="0" indent="0" algn="l" defTabSz="914367" rtl="0" eaLnBrk="1" fontAlgn="t" latinLnBrk="0" hangingPunct="1">
                        <a:lnSpc>
                          <a:spcPct val="100000"/>
                        </a:lnSpc>
                        <a:spcBef>
                          <a:spcPts val="0"/>
                        </a:spcBef>
                        <a:spcAft>
                          <a:spcPts val="0"/>
                        </a:spcAft>
                        <a:buClrTx/>
                        <a:buSzTx/>
                        <a:buFontTx/>
                        <a:buNone/>
                        <a:tabLst/>
                        <a:defRPr/>
                      </a:pPr>
                      <a:r>
                        <a:rPr lang="en-US" sz="1200" b="0" i="0" u="none" strike="noStrike">
                          <a:effectLst/>
                          <a:highlight>
                            <a:srgbClr val="FFFF00"/>
                          </a:highlight>
                          <a:latin typeface="+mn-lt"/>
                        </a:rPr>
                        <a:t>Add info:</a:t>
                      </a:r>
                    </a:p>
                    <a:p>
                      <a:pPr marL="91440" marR="0" lvl="0" indent="0" algn="l" defTabSz="914367" rtl="0" eaLnBrk="1" fontAlgn="t" latinLnBrk="0" hangingPunct="1">
                        <a:lnSpc>
                          <a:spcPct val="100000"/>
                        </a:lnSpc>
                        <a:spcBef>
                          <a:spcPts val="0"/>
                        </a:spcBef>
                        <a:spcAft>
                          <a:spcPts val="0"/>
                        </a:spcAft>
                        <a:buClrTx/>
                        <a:buSzTx/>
                        <a:buFontTx/>
                        <a:buNone/>
                        <a:tabLst/>
                        <a:defRPr/>
                      </a:pPr>
                      <a:r>
                        <a:rPr lang="en-US" sz="1200" b="0" i="0" u="none" strike="noStrike">
                          <a:effectLst/>
                          <a:highlight>
                            <a:srgbClr val="FFFF00"/>
                          </a:highlight>
                          <a:latin typeface="+mn-lt"/>
                        </a:rPr>
                        <a:t>Share your constructive feedback in this area</a:t>
                      </a:r>
                    </a:p>
                    <a:p>
                      <a:pPr marL="91440" marR="0" algn="l" fontAlgn="t">
                        <a:spcBef>
                          <a:spcPts val="0"/>
                        </a:spcBef>
                        <a:spcAft>
                          <a:spcPts val="0"/>
                        </a:spcAft>
                      </a:pPr>
                      <a:endParaRPr lang="en-US" sz="1200" b="0" i="0" u="none" strike="noStrike">
                        <a:effectLst/>
                        <a:latin typeface="+mn-lt"/>
                      </a:endParaRPr>
                    </a:p>
                  </a:txBody>
                  <a:tcPr marL="4192" marR="4192" marT="4192" marB="4192" anchor="ctr"/>
                </a:tc>
                <a:tc>
                  <a:txBody>
                    <a:bodyPr/>
                    <a:lstStyle/>
                    <a:p>
                      <a:pPr marL="91440" marR="0" algn="ctr" fontAlgn="t">
                        <a:spcBef>
                          <a:spcPts val="0"/>
                        </a:spcBef>
                        <a:spcAft>
                          <a:spcPts val="0"/>
                        </a:spcAft>
                      </a:pPr>
                      <a:endParaRPr lang="en-US" sz="1400" b="0" i="0" u="none" strike="noStrike">
                        <a:effectLst/>
                        <a:latin typeface="+mn-lt"/>
                      </a:endParaRPr>
                    </a:p>
                  </a:txBody>
                  <a:tcPr marL="4192" marR="4192" marT="4192" marB="4192" anchor="ctr"/>
                </a:tc>
                <a:extLst>
                  <a:ext uri="{0D108BD9-81ED-4DB2-BD59-A6C34878D82A}">
                    <a16:rowId xmlns:a16="http://schemas.microsoft.com/office/drawing/2014/main" val="3008658647"/>
                  </a:ext>
                </a:extLst>
              </a:tr>
              <a:tr h="994422">
                <a:tc>
                  <a:txBody>
                    <a:bodyPr/>
                    <a:lstStyle/>
                    <a:p>
                      <a:pPr marL="91440" marR="0" algn="ctr" fontAlgn="t">
                        <a:spcBef>
                          <a:spcPts val="0"/>
                        </a:spcBef>
                        <a:spcAft>
                          <a:spcPts val="0"/>
                        </a:spcAft>
                      </a:pPr>
                      <a:r>
                        <a:rPr lang="en-US" sz="1500" b="1" u="none" strike="noStrike" kern="1200">
                          <a:solidFill>
                            <a:schemeClr val="lt1"/>
                          </a:solidFill>
                          <a:effectLst/>
                          <a:latin typeface="+mn-lt"/>
                          <a:ea typeface="+mn-ea"/>
                          <a:cs typeface="+mn-cs"/>
                        </a:rPr>
                        <a:t>Reporting and analytics</a:t>
                      </a:r>
                    </a:p>
                  </a:txBody>
                  <a:tcPr marL="11164" marR="11164" marT="11164" marB="11164" anchor="ctr"/>
                </a:tc>
                <a:tc>
                  <a:txBody>
                    <a:bodyPr/>
                    <a:lstStyle/>
                    <a:p>
                      <a:pPr marL="91440" marR="0" algn="ctr" fontAlgn="t">
                        <a:spcBef>
                          <a:spcPts val="0"/>
                        </a:spcBef>
                        <a:spcAft>
                          <a:spcPts val="0"/>
                        </a:spcAft>
                      </a:pPr>
                      <a:r>
                        <a:rPr lang="en-US" sz="1500" u="none" strike="noStrike" kern="1200">
                          <a:solidFill>
                            <a:schemeClr val="dk1"/>
                          </a:solidFill>
                          <a:effectLst/>
                          <a:latin typeface="+mn-lt"/>
                          <a:ea typeface="+mn-ea"/>
                          <a:cs typeface="+mn-cs"/>
                        </a:rPr>
                        <a:t>Out-of-box capabilities</a:t>
                      </a:r>
                    </a:p>
                  </a:txBody>
                  <a:tcPr marL="11164" marR="11164" marT="11164" marB="11164" anchor="ctr"/>
                </a:tc>
                <a:tc>
                  <a:txBody>
                    <a:bodyPr/>
                    <a:lstStyle/>
                    <a:p>
                      <a:pPr marL="91440" marR="0" lvl="0" indent="0" algn="l" defTabSz="914367" rtl="0" eaLnBrk="1" fontAlgn="t" latinLnBrk="0" hangingPunct="1">
                        <a:lnSpc>
                          <a:spcPct val="100000"/>
                        </a:lnSpc>
                        <a:spcBef>
                          <a:spcPts val="0"/>
                        </a:spcBef>
                        <a:spcAft>
                          <a:spcPts val="0"/>
                        </a:spcAft>
                        <a:buClrTx/>
                        <a:buSzTx/>
                        <a:buFontTx/>
                        <a:buNone/>
                        <a:tabLst/>
                        <a:defRPr/>
                      </a:pPr>
                      <a:r>
                        <a:rPr lang="en-US" sz="1200" b="0" i="0" u="none" strike="noStrike">
                          <a:effectLst/>
                          <a:highlight>
                            <a:srgbClr val="FFFF00"/>
                          </a:highlight>
                          <a:latin typeface="+mn-lt"/>
                        </a:rPr>
                        <a:t>Add info:</a:t>
                      </a:r>
                    </a:p>
                    <a:p>
                      <a:pPr marL="91440" marR="0" lvl="0" indent="0" algn="l" defTabSz="914367" rtl="0" eaLnBrk="1" fontAlgn="t" latinLnBrk="0" hangingPunct="1">
                        <a:lnSpc>
                          <a:spcPct val="100000"/>
                        </a:lnSpc>
                        <a:spcBef>
                          <a:spcPts val="0"/>
                        </a:spcBef>
                        <a:spcAft>
                          <a:spcPts val="0"/>
                        </a:spcAft>
                        <a:buClrTx/>
                        <a:buSzTx/>
                        <a:buFontTx/>
                        <a:buNone/>
                        <a:tabLst/>
                        <a:defRPr/>
                      </a:pPr>
                      <a:r>
                        <a:rPr lang="en-US" sz="1200" b="0" i="0" u="none" strike="noStrike">
                          <a:effectLst/>
                          <a:highlight>
                            <a:srgbClr val="FFFF00"/>
                          </a:highlight>
                          <a:latin typeface="+mn-lt"/>
                        </a:rPr>
                        <a:t>Share your constructive feedback in this area</a:t>
                      </a:r>
                    </a:p>
                    <a:p>
                      <a:pPr marL="91440" marR="0" algn="l" fontAlgn="t">
                        <a:spcBef>
                          <a:spcPts val="0"/>
                        </a:spcBef>
                        <a:spcAft>
                          <a:spcPts val="0"/>
                        </a:spcAft>
                      </a:pPr>
                      <a:endParaRPr lang="en-US" sz="1200" b="0" i="0" u="none" strike="noStrike">
                        <a:effectLst/>
                        <a:latin typeface="+mn-lt"/>
                      </a:endParaRPr>
                    </a:p>
                  </a:txBody>
                  <a:tcPr marL="4192" marR="4192" marT="4192" marB="4192" anchor="ctr"/>
                </a:tc>
                <a:tc>
                  <a:txBody>
                    <a:bodyPr/>
                    <a:lstStyle/>
                    <a:p>
                      <a:pPr marL="91440" marR="0" algn="ctr" fontAlgn="t">
                        <a:spcBef>
                          <a:spcPts val="0"/>
                        </a:spcBef>
                        <a:spcAft>
                          <a:spcPts val="0"/>
                        </a:spcAft>
                      </a:pPr>
                      <a:endParaRPr lang="en-US" sz="1400" b="0" i="0" u="none" strike="noStrike">
                        <a:effectLst/>
                        <a:latin typeface="+mn-lt"/>
                      </a:endParaRPr>
                    </a:p>
                  </a:txBody>
                  <a:tcPr marL="4192" marR="4192" marT="4192" marB="4192" anchor="ctr"/>
                </a:tc>
                <a:extLst>
                  <a:ext uri="{0D108BD9-81ED-4DB2-BD59-A6C34878D82A}">
                    <a16:rowId xmlns:a16="http://schemas.microsoft.com/office/drawing/2014/main" val="1614057476"/>
                  </a:ext>
                </a:extLst>
              </a:tr>
              <a:tr h="994422">
                <a:tc>
                  <a:txBody>
                    <a:bodyPr/>
                    <a:lstStyle/>
                    <a:p>
                      <a:pPr marL="91440" marR="0" algn="ctr" fontAlgn="t">
                        <a:spcBef>
                          <a:spcPts val="0"/>
                        </a:spcBef>
                        <a:spcAft>
                          <a:spcPts val="0"/>
                        </a:spcAft>
                      </a:pPr>
                      <a:r>
                        <a:rPr lang="en-US" sz="1500" u="none" strike="noStrike">
                          <a:effectLst/>
                          <a:latin typeface="+mn-lt"/>
                        </a:rPr>
                        <a:t>General</a:t>
                      </a:r>
                      <a:endParaRPr lang="en-US" sz="1500" b="0" i="0" u="none" strike="noStrike">
                        <a:effectLst/>
                        <a:latin typeface="+mn-lt"/>
                      </a:endParaRPr>
                    </a:p>
                  </a:txBody>
                  <a:tcPr marL="11164" marR="11164" marT="11164" marB="11164" anchor="ctr"/>
                </a:tc>
                <a:tc>
                  <a:txBody>
                    <a:bodyPr/>
                    <a:lstStyle/>
                    <a:p>
                      <a:pPr marL="91440" marR="0" algn="ctr" fontAlgn="t">
                        <a:spcBef>
                          <a:spcPts val="0"/>
                        </a:spcBef>
                        <a:spcAft>
                          <a:spcPts val="0"/>
                        </a:spcAft>
                      </a:pPr>
                      <a:r>
                        <a:rPr lang="en-US" sz="1500" u="none" strike="noStrike" dirty="0">
                          <a:effectLst/>
                          <a:latin typeface="+mn-lt"/>
                        </a:rPr>
                        <a:t>Other</a:t>
                      </a:r>
                      <a:endParaRPr lang="en-US" sz="1500" b="0" i="0" u="none" strike="noStrike" dirty="0">
                        <a:effectLst/>
                        <a:latin typeface="+mn-lt"/>
                      </a:endParaRPr>
                    </a:p>
                  </a:txBody>
                  <a:tcPr marL="11164" marR="11164" marT="11164" marB="11164" anchor="ctr"/>
                </a:tc>
                <a:tc>
                  <a:txBody>
                    <a:bodyPr/>
                    <a:lstStyle/>
                    <a:p>
                      <a:pPr marL="91440" marR="0" lvl="0" indent="0" algn="l" defTabSz="914367" rtl="0" eaLnBrk="1" fontAlgn="t" latinLnBrk="0" hangingPunct="1">
                        <a:lnSpc>
                          <a:spcPct val="100000"/>
                        </a:lnSpc>
                        <a:spcBef>
                          <a:spcPts val="0"/>
                        </a:spcBef>
                        <a:spcAft>
                          <a:spcPts val="0"/>
                        </a:spcAft>
                        <a:buClrTx/>
                        <a:buSzTx/>
                        <a:buFontTx/>
                        <a:buNone/>
                        <a:tabLst/>
                        <a:defRPr/>
                      </a:pPr>
                      <a:r>
                        <a:rPr lang="en-US" sz="1200" b="0" i="0" u="none" strike="noStrike">
                          <a:effectLst/>
                          <a:highlight>
                            <a:srgbClr val="FFFF00"/>
                          </a:highlight>
                          <a:latin typeface="+mn-lt"/>
                        </a:rPr>
                        <a:t>Add info:</a:t>
                      </a:r>
                    </a:p>
                    <a:p>
                      <a:pPr marL="91440" marR="0" lvl="0" indent="0" algn="l" defTabSz="914367" rtl="0" eaLnBrk="1" fontAlgn="t" latinLnBrk="0" hangingPunct="1">
                        <a:lnSpc>
                          <a:spcPct val="100000"/>
                        </a:lnSpc>
                        <a:spcBef>
                          <a:spcPts val="0"/>
                        </a:spcBef>
                        <a:spcAft>
                          <a:spcPts val="0"/>
                        </a:spcAft>
                        <a:buClrTx/>
                        <a:buSzTx/>
                        <a:buFontTx/>
                        <a:buNone/>
                        <a:tabLst/>
                        <a:defRPr/>
                      </a:pPr>
                      <a:r>
                        <a:rPr lang="en-US" sz="1200" b="0" i="0" u="none" strike="noStrike">
                          <a:effectLst/>
                          <a:highlight>
                            <a:srgbClr val="FFFF00"/>
                          </a:highlight>
                          <a:latin typeface="+mn-lt"/>
                        </a:rPr>
                        <a:t>Share your constructive feedback in this area</a:t>
                      </a:r>
                    </a:p>
                    <a:p>
                      <a:pPr marL="91440" marR="0" algn="l" fontAlgn="t">
                        <a:spcBef>
                          <a:spcPts val="0"/>
                        </a:spcBef>
                        <a:spcAft>
                          <a:spcPts val="0"/>
                        </a:spcAft>
                      </a:pPr>
                      <a:endParaRPr lang="en-US" sz="1200" b="0" i="0" u="none" strike="noStrike">
                        <a:effectLst/>
                        <a:latin typeface="+mn-lt"/>
                      </a:endParaRPr>
                    </a:p>
                  </a:txBody>
                  <a:tcPr marL="4192" marR="4192" marT="4192" marB="4192" anchor="ctr"/>
                </a:tc>
                <a:tc>
                  <a:txBody>
                    <a:bodyPr/>
                    <a:lstStyle/>
                    <a:p>
                      <a:pPr marL="91440" marR="0" algn="ctr" fontAlgn="t">
                        <a:spcBef>
                          <a:spcPts val="0"/>
                        </a:spcBef>
                        <a:spcAft>
                          <a:spcPts val="0"/>
                        </a:spcAft>
                      </a:pPr>
                      <a:endParaRPr lang="en-US" sz="1400" b="0" i="0" u="none" strike="noStrike" dirty="0">
                        <a:effectLst/>
                        <a:latin typeface="+mn-lt"/>
                      </a:endParaRPr>
                    </a:p>
                  </a:txBody>
                  <a:tcPr marL="4192" marR="4192" marT="4192" marB="4192" anchor="ctr"/>
                </a:tc>
                <a:extLst>
                  <a:ext uri="{0D108BD9-81ED-4DB2-BD59-A6C34878D82A}">
                    <a16:rowId xmlns:a16="http://schemas.microsoft.com/office/drawing/2014/main" val="3813819325"/>
                  </a:ext>
                </a:extLst>
              </a:tr>
            </a:tbl>
          </a:graphicData>
        </a:graphic>
      </p:graphicFrame>
      <p:sp>
        <p:nvSpPr>
          <p:cNvPr id="15" name="TextBox 14">
            <a:extLst>
              <a:ext uri="{FF2B5EF4-FFF2-40B4-BE49-F238E27FC236}">
                <a16:creationId xmlns:a16="http://schemas.microsoft.com/office/drawing/2014/main" id="{E300C780-E5F9-4C90-8C3D-A040F53634A2}"/>
              </a:ext>
            </a:extLst>
          </p:cNvPr>
          <p:cNvSpPr txBox="1"/>
          <p:nvPr/>
        </p:nvSpPr>
        <p:spPr>
          <a:xfrm>
            <a:off x="268080" y="6439709"/>
            <a:ext cx="11655839" cy="338554"/>
          </a:xfrm>
          <a:prstGeom prst="rect">
            <a:avLst/>
          </a:prstGeom>
          <a:noFill/>
        </p:spPr>
        <p:txBody>
          <a:bodyPr wrap="square">
            <a:spAutoFit/>
          </a:bodyPr>
          <a:lstStyle/>
          <a:p>
            <a:pPr algn="ctr"/>
            <a:r>
              <a:rPr lang="en-US" sz="1600" b="1" dirty="0"/>
              <a:t>Important:</a:t>
            </a:r>
            <a:r>
              <a:rPr lang="en-US" sz="1600" dirty="0"/>
              <a:t> you will receive an official survey from FastTrack via email, please make sure to submit it!</a:t>
            </a:r>
          </a:p>
        </p:txBody>
      </p:sp>
    </p:spTree>
    <p:extLst>
      <p:ext uri="{BB962C8B-B14F-4D97-AF65-F5344CB8AC3E}">
        <p14:creationId xmlns:p14="http://schemas.microsoft.com/office/powerpoint/2010/main" val="1885336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10FE8-BF09-4146-B084-66CB05B66FD9}"/>
              </a:ext>
            </a:extLst>
          </p:cNvPr>
          <p:cNvSpPr>
            <a:spLocks noGrp="1"/>
          </p:cNvSpPr>
          <p:nvPr>
            <p:ph type="title"/>
          </p:nvPr>
        </p:nvSpPr>
        <p:spPr/>
        <p:txBody>
          <a:bodyPr/>
          <a:lstStyle/>
          <a:p>
            <a:r>
              <a:rPr lang="en-GB"/>
              <a:t>Looking Forward</a:t>
            </a:r>
          </a:p>
        </p:txBody>
      </p:sp>
      <p:cxnSp>
        <p:nvCxnSpPr>
          <p:cNvPr id="30" name="Straight Connector 29">
            <a:extLst>
              <a:ext uri="{FF2B5EF4-FFF2-40B4-BE49-F238E27FC236}">
                <a16:creationId xmlns:a16="http://schemas.microsoft.com/office/drawing/2014/main" id="{EFE7B08C-E732-4283-813E-5C824AA3EEF5}"/>
              </a:ext>
            </a:extLst>
          </p:cNvPr>
          <p:cNvCxnSpPr>
            <a:cxnSpLocks/>
          </p:cNvCxnSpPr>
          <p:nvPr/>
        </p:nvCxnSpPr>
        <p:spPr>
          <a:xfrm>
            <a:off x="457200" y="3404600"/>
            <a:ext cx="11277600" cy="0"/>
          </a:xfrm>
          <a:prstGeom prst="line">
            <a:avLst/>
          </a:prstGeom>
          <a:noFill/>
          <a:ln w="3175">
            <a:solidFill>
              <a:schemeClr val="bg1">
                <a:lumMod val="85000"/>
              </a:schemeClr>
            </a:solidFill>
            <a:prstDash val="dash"/>
          </a:ln>
        </p:spPr>
      </p:cxnSp>
      <p:grpSp>
        <p:nvGrpSpPr>
          <p:cNvPr id="17" name="Group 16">
            <a:extLst>
              <a:ext uri="{FF2B5EF4-FFF2-40B4-BE49-F238E27FC236}">
                <a16:creationId xmlns:a16="http://schemas.microsoft.com/office/drawing/2014/main" id="{8B924E05-6CBE-4AD2-A59B-0EF6096D9F3E}"/>
              </a:ext>
            </a:extLst>
          </p:cNvPr>
          <p:cNvGrpSpPr/>
          <p:nvPr/>
        </p:nvGrpSpPr>
        <p:grpSpPr>
          <a:xfrm>
            <a:off x="457200" y="1895261"/>
            <a:ext cx="6218237" cy="522386"/>
            <a:chOff x="457200" y="1895261"/>
            <a:chExt cx="6218237" cy="522386"/>
          </a:xfrm>
        </p:grpSpPr>
        <p:sp>
          <p:nvSpPr>
            <p:cNvPr id="33" name="Rectangle 32">
              <a:extLst>
                <a:ext uri="{FF2B5EF4-FFF2-40B4-BE49-F238E27FC236}">
                  <a16:creationId xmlns:a16="http://schemas.microsoft.com/office/drawing/2014/main" id="{74F07B10-526E-4722-B123-01E96EBAF8EA}"/>
                </a:ext>
              </a:extLst>
            </p:cNvPr>
            <p:cNvSpPr/>
            <p:nvPr/>
          </p:nvSpPr>
          <p:spPr>
            <a:xfrm>
              <a:off x="506804" y="1895261"/>
              <a:ext cx="6168633" cy="5223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548640" rtlCol="0" anchor="ctr"/>
            <a:lstStyle/>
            <a:p>
              <a:r>
                <a:rPr lang="en-US" sz="1600" dirty="0">
                  <a:solidFill>
                    <a:schemeClr val="tx1"/>
                  </a:solidFill>
                </a:rPr>
                <a:t>The next milestones following this Go-Live</a:t>
              </a:r>
            </a:p>
          </p:txBody>
        </p:sp>
        <p:grpSp>
          <p:nvGrpSpPr>
            <p:cNvPr id="34" name="Group 33">
              <a:extLst>
                <a:ext uri="{FF2B5EF4-FFF2-40B4-BE49-F238E27FC236}">
                  <a16:creationId xmlns:a16="http://schemas.microsoft.com/office/drawing/2014/main" id="{E6372018-74DE-4514-AD3F-0608AB4C06C8}"/>
                </a:ext>
              </a:extLst>
            </p:cNvPr>
            <p:cNvGrpSpPr/>
            <p:nvPr/>
          </p:nvGrpSpPr>
          <p:grpSpPr>
            <a:xfrm>
              <a:off x="457200" y="1993398"/>
              <a:ext cx="326112" cy="326112"/>
              <a:chOff x="115497" y="1864737"/>
              <a:chExt cx="461744" cy="461744"/>
            </a:xfrm>
            <a:solidFill>
              <a:schemeClr val="tx2"/>
            </a:solidFill>
          </p:grpSpPr>
          <p:sp>
            <p:nvSpPr>
              <p:cNvPr id="35" name="Freeform: Shape 34">
                <a:extLst>
                  <a:ext uri="{FF2B5EF4-FFF2-40B4-BE49-F238E27FC236}">
                    <a16:creationId xmlns:a16="http://schemas.microsoft.com/office/drawing/2014/main" id="{9BA9E5B3-3770-4BAB-AD19-00999C17B378}"/>
                  </a:ext>
                </a:extLst>
              </p:cNvPr>
              <p:cNvSpPr/>
              <p:nvPr/>
            </p:nvSpPr>
            <p:spPr bwMode="auto">
              <a:xfrm>
                <a:off x="115497" y="1864737"/>
                <a:ext cx="461744" cy="461744"/>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6" name="Graphic 77">
                <a:extLst>
                  <a:ext uri="{FF2B5EF4-FFF2-40B4-BE49-F238E27FC236}">
                    <a16:creationId xmlns:a16="http://schemas.microsoft.com/office/drawing/2014/main" id="{22018496-0840-472C-BAE9-AB7680C49EE5}"/>
                  </a:ext>
                </a:extLst>
              </p:cNvPr>
              <p:cNvSpPr/>
              <p:nvPr/>
            </p:nvSpPr>
            <p:spPr>
              <a:xfrm>
                <a:off x="230796" y="2004258"/>
                <a:ext cx="243074" cy="175239"/>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grpFill/>
              <a:ln w="6572" cap="flat">
                <a:noFill/>
                <a:prstDash val="solid"/>
                <a:miter/>
              </a:ln>
            </p:spPr>
            <p:txBody>
              <a:bodyPr rtlCol="0" anchor="ctr"/>
              <a:lstStyle/>
              <a:p>
                <a:endParaRPr lang="en-US"/>
              </a:p>
            </p:txBody>
          </p:sp>
        </p:grpSp>
      </p:grpSp>
      <p:grpSp>
        <p:nvGrpSpPr>
          <p:cNvPr id="16" name="Group 15">
            <a:extLst>
              <a:ext uri="{FF2B5EF4-FFF2-40B4-BE49-F238E27FC236}">
                <a16:creationId xmlns:a16="http://schemas.microsoft.com/office/drawing/2014/main" id="{580F03D4-A682-47CC-984E-2DED3B1CF4C6}"/>
              </a:ext>
            </a:extLst>
          </p:cNvPr>
          <p:cNvGrpSpPr/>
          <p:nvPr/>
        </p:nvGrpSpPr>
        <p:grpSpPr>
          <a:xfrm>
            <a:off x="457200" y="3651222"/>
            <a:ext cx="6218237" cy="338554"/>
            <a:chOff x="457200" y="3651222"/>
            <a:chExt cx="6218237" cy="338554"/>
          </a:xfrm>
        </p:grpSpPr>
        <p:sp>
          <p:nvSpPr>
            <p:cNvPr id="37" name="Rectangle 36">
              <a:extLst>
                <a:ext uri="{FF2B5EF4-FFF2-40B4-BE49-F238E27FC236}">
                  <a16:creationId xmlns:a16="http://schemas.microsoft.com/office/drawing/2014/main" id="{650FE988-BD92-4F91-8200-E8930D29B8E5}"/>
                </a:ext>
              </a:extLst>
            </p:cNvPr>
            <p:cNvSpPr/>
            <p:nvPr/>
          </p:nvSpPr>
          <p:spPr>
            <a:xfrm>
              <a:off x="506804" y="3651222"/>
              <a:ext cx="6168633" cy="3385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548640" rtlCol="0" anchor="ctr">
              <a:spAutoFit/>
            </a:bodyPr>
            <a:lstStyle/>
            <a:p>
              <a:r>
                <a:rPr lang="en-US" sz="1600" dirty="0">
                  <a:solidFill>
                    <a:schemeClr val="tx1"/>
                  </a:solidFill>
                </a:rPr>
                <a:t>New projects launched with Microsoft solutions</a:t>
              </a:r>
            </a:p>
          </p:txBody>
        </p:sp>
        <p:grpSp>
          <p:nvGrpSpPr>
            <p:cNvPr id="38" name="Group 37">
              <a:extLst>
                <a:ext uri="{FF2B5EF4-FFF2-40B4-BE49-F238E27FC236}">
                  <a16:creationId xmlns:a16="http://schemas.microsoft.com/office/drawing/2014/main" id="{22D83416-B614-471C-B631-31ADAC57AEC2}"/>
                </a:ext>
              </a:extLst>
            </p:cNvPr>
            <p:cNvGrpSpPr/>
            <p:nvPr/>
          </p:nvGrpSpPr>
          <p:grpSpPr>
            <a:xfrm>
              <a:off x="457200" y="3657444"/>
              <a:ext cx="326112" cy="326112"/>
              <a:chOff x="115497" y="1864737"/>
              <a:chExt cx="461744" cy="461744"/>
            </a:xfrm>
            <a:solidFill>
              <a:schemeClr val="tx2"/>
            </a:solidFill>
          </p:grpSpPr>
          <p:sp>
            <p:nvSpPr>
              <p:cNvPr id="39" name="Freeform: Shape 38">
                <a:extLst>
                  <a:ext uri="{FF2B5EF4-FFF2-40B4-BE49-F238E27FC236}">
                    <a16:creationId xmlns:a16="http://schemas.microsoft.com/office/drawing/2014/main" id="{88AB8F5C-9FF9-4468-952E-4A1DE11AA2A3}"/>
                  </a:ext>
                </a:extLst>
              </p:cNvPr>
              <p:cNvSpPr/>
              <p:nvPr/>
            </p:nvSpPr>
            <p:spPr bwMode="auto">
              <a:xfrm>
                <a:off x="115497" y="1864737"/>
                <a:ext cx="461744" cy="461744"/>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0" name="Graphic 77">
                <a:extLst>
                  <a:ext uri="{FF2B5EF4-FFF2-40B4-BE49-F238E27FC236}">
                    <a16:creationId xmlns:a16="http://schemas.microsoft.com/office/drawing/2014/main" id="{660EB3EE-43BC-488B-9ABD-4B6FFEE607B0}"/>
                  </a:ext>
                </a:extLst>
              </p:cNvPr>
              <p:cNvSpPr/>
              <p:nvPr/>
            </p:nvSpPr>
            <p:spPr>
              <a:xfrm>
                <a:off x="230796" y="2004258"/>
                <a:ext cx="243074" cy="175239"/>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grpFill/>
              <a:ln w="6572" cap="flat">
                <a:noFill/>
                <a:prstDash val="solid"/>
                <a:miter/>
              </a:ln>
            </p:spPr>
            <p:txBody>
              <a:bodyPr rtlCol="0" anchor="ctr"/>
              <a:lstStyle/>
              <a:p>
                <a:endParaRPr lang="en-US"/>
              </a:p>
            </p:txBody>
          </p:sp>
        </p:grpSp>
      </p:grpSp>
      <p:sp>
        <p:nvSpPr>
          <p:cNvPr id="51" name="Rectangle 50">
            <a:extLst>
              <a:ext uri="{FF2B5EF4-FFF2-40B4-BE49-F238E27FC236}">
                <a16:creationId xmlns:a16="http://schemas.microsoft.com/office/drawing/2014/main" id="{53C33CF7-B99C-4242-B068-B1E55EFBB73A}"/>
              </a:ext>
            </a:extLst>
          </p:cNvPr>
          <p:cNvSpPr/>
          <p:nvPr/>
        </p:nvSpPr>
        <p:spPr>
          <a:xfrm>
            <a:off x="6810998" y="1895262"/>
            <a:ext cx="4923802" cy="141751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91440" rtlCol="0" anchor="t"/>
          <a:lstStyle/>
          <a:p>
            <a:pPr algn="ctr"/>
            <a:r>
              <a:rPr lang="en-US" sz="1600" dirty="0">
                <a:solidFill>
                  <a:schemeClr val="tx1"/>
                </a:solidFill>
                <a:highlight>
                  <a:srgbClr val="FFFF00"/>
                </a:highlight>
              </a:rPr>
              <a:t>Add Info:</a:t>
            </a:r>
          </a:p>
          <a:p>
            <a:pPr algn="ctr"/>
            <a:r>
              <a:rPr lang="en-US" sz="1600" dirty="0">
                <a:solidFill>
                  <a:schemeClr val="tx1"/>
                </a:solidFill>
                <a:highlight>
                  <a:srgbClr val="FFFF00"/>
                </a:highlight>
              </a:rPr>
              <a:t>If relevant, share information about the upcoming phases and related timeline</a:t>
            </a:r>
          </a:p>
          <a:p>
            <a:pPr algn="ctr"/>
            <a:endParaRPr lang="en-US" sz="1600" dirty="0">
              <a:solidFill>
                <a:schemeClr val="tx1"/>
              </a:solidFill>
            </a:endParaRPr>
          </a:p>
        </p:txBody>
      </p:sp>
      <p:cxnSp>
        <p:nvCxnSpPr>
          <p:cNvPr id="54" name="Straight Connector 53">
            <a:extLst>
              <a:ext uri="{FF2B5EF4-FFF2-40B4-BE49-F238E27FC236}">
                <a16:creationId xmlns:a16="http://schemas.microsoft.com/office/drawing/2014/main" id="{A405B509-0085-4B54-A7E3-8D48C0A1F94D}"/>
              </a:ext>
            </a:extLst>
          </p:cNvPr>
          <p:cNvCxnSpPr>
            <a:cxnSpLocks/>
          </p:cNvCxnSpPr>
          <p:nvPr/>
        </p:nvCxnSpPr>
        <p:spPr>
          <a:xfrm>
            <a:off x="457200" y="5005763"/>
            <a:ext cx="11277600" cy="0"/>
          </a:xfrm>
          <a:prstGeom prst="line">
            <a:avLst/>
          </a:prstGeom>
          <a:noFill/>
          <a:ln w="3175">
            <a:solidFill>
              <a:schemeClr val="bg1">
                <a:lumMod val="85000"/>
              </a:schemeClr>
            </a:solidFill>
            <a:prstDash val="dash"/>
          </a:ln>
        </p:spPr>
      </p:cxnSp>
      <p:sp>
        <p:nvSpPr>
          <p:cNvPr id="59" name="Rectangle 58">
            <a:extLst>
              <a:ext uri="{FF2B5EF4-FFF2-40B4-BE49-F238E27FC236}">
                <a16:creationId xmlns:a16="http://schemas.microsoft.com/office/drawing/2014/main" id="{E8E1D1E0-8EE3-4A76-82F4-5151A420D75C}"/>
              </a:ext>
            </a:extLst>
          </p:cNvPr>
          <p:cNvSpPr/>
          <p:nvPr/>
        </p:nvSpPr>
        <p:spPr>
          <a:xfrm>
            <a:off x="6810998" y="3496425"/>
            <a:ext cx="4923802" cy="141751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91440" rtlCol="0" anchor="t"/>
          <a:lstStyle/>
          <a:p>
            <a:pPr algn="ctr"/>
            <a:r>
              <a:rPr lang="en-US" sz="1600" dirty="0">
                <a:solidFill>
                  <a:schemeClr val="tx1"/>
                </a:solidFill>
                <a:highlight>
                  <a:srgbClr val="FFFF00"/>
                </a:highlight>
              </a:rPr>
              <a:t>Add Info:</a:t>
            </a:r>
          </a:p>
          <a:p>
            <a:pPr algn="ctr"/>
            <a:r>
              <a:rPr lang="en-US" sz="1600" dirty="0">
                <a:solidFill>
                  <a:schemeClr val="tx1"/>
                </a:solidFill>
                <a:highlight>
                  <a:srgbClr val="FFFF00"/>
                </a:highlight>
              </a:rPr>
              <a:t>If relevant, share information about the Dynamics or Power Platform footprint expansion</a:t>
            </a:r>
          </a:p>
        </p:txBody>
      </p:sp>
      <p:sp>
        <p:nvSpPr>
          <p:cNvPr id="24" name="Rectangle 23">
            <a:extLst>
              <a:ext uri="{FF2B5EF4-FFF2-40B4-BE49-F238E27FC236}">
                <a16:creationId xmlns:a16="http://schemas.microsoft.com/office/drawing/2014/main" id="{351B32E7-E83A-484E-89B0-B2EDDAE540AF}"/>
              </a:ext>
            </a:extLst>
          </p:cNvPr>
          <p:cNvSpPr/>
          <p:nvPr/>
        </p:nvSpPr>
        <p:spPr>
          <a:xfrm>
            <a:off x="8392668" y="0"/>
            <a:ext cx="3799332" cy="443365"/>
          </a:xfrm>
          <a:prstGeom prst="rect">
            <a:avLst/>
          </a:prstGeom>
          <a:solidFill>
            <a:schemeClr val="tx2"/>
          </a:solid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32597">
              <a:defRPr/>
            </a:pPr>
            <a:r>
              <a:rPr lang="en-US" sz="2000">
                <a:solidFill>
                  <a:schemeClr val="bg1"/>
                </a:solidFill>
                <a:latin typeface="+mj-lt"/>
              </a:rPr>
              <a:t>Customer slide (please update)</a:t>
            </a:r>
          </a:p>
        </p:txBody>
      </p:sp>
    </p:spTree>
    <p:extLst>
      <p:ext uri="{BB962C8B-B14F-4D97-AF65-F5344CB8AC3E}">
        <p14:creationId xmlns:p14="http://schemas.microsoft.com/office/powerpoint/2010/main" val="278785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White Template">
  <a:themeElements>
    <a:clrScheme name="Dynamics_NEW_20_Ocean on White">
      <a:dk1>
        <a:srgbClr val="000000"/>
      </a:dk1>
      <a:lt1>
        <a:srgbClr val="FFFFFF"/>
      </a:lt1>
      <a:dk2>
        <a:srgbClr val="0B5569"/>
      </a:dk2>
      <a:lt2>
        <a:srgbClr val="E6E6E6"/>
      </a:lt2>
      <a:accent1>
        <a:srgbClr val="1392B3"/>
      </a:accent1>
      <a:accent2>
        <a:srgbClr val="0B5569"/>
      </a:accent2>
      <a:accent3>
        <a:srgbClr val="4CCBED"/>
      </a:accent3>
      <a:accent4>
        <a:srgbClr val="0078D4"/>
      </a:accent4>
      <a:accent5>
        <a:srgbClr val="243A5E"/>
      </a:accent5>
      <a:accent6>
        <a:srgbClr val="737373"/>
      </a:accent6>
      <a:hlink>
        <a:srgbClr val="1392B3"/>
      </a:hlink>
      <a:folHlink>
        <a:srgbClr val="1392B3"/>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Dynamics 365 template ocean accent.potx" id="{BD6D9AFC-A2AA-415A-9CAE-22491A52C56B}" vid="{928B97AA-EDDF-4A70-ACAA-2396BE69F09B}"/>
    </a:ext>
  </a:extLst>
</a:theme>
</file>

<file path=ppt/theme/theme2.xml><?xml version="1.0" encoding="utf-8"?>
<a:theme xmlns:a="http://schemas.openxmlformats.org/drawingml/2006/main" name="Black Template">
  <a:themeElements>
    <a:clrScheme name="Dynamics_NEW_20_Ocean on Black">
      <a:dk1>
        <a:srgbClr val="000000"/>
      </a:dk1>
      <a:lt1>
        <a:srgbClr val="FFFFFF"/>
      </a:lt1>
      <a:dk2>
        <a:srgbClr val="0B556A"/>
      </a:dk2>
      <a:lt2>
        <a:srgbClr val="E6E6E6"/>
      </a:lt2>
      <a:accent1>
        <a:srgbClr val="4CCBED"/>
      </a:accent1>
      <a:accent2>
        <a:srgbClr val="1392B4"/>
      </a:accent2>
      <a:accent3>
        <a:srgbClr val="0B556A"/>
      </a:accent3>
      <a:accent4>
        <a:srgbClr val="50E6FF"/>
      </a:accent4>
      <a:accent5>
        <a:srgbClr val="0078D4"/>
      </a:accent5>
      <a:accent6>
        <a:srgbClr val="D2D2D2"/>
      </a:accent6>
      <a:hlink>
        <a:srgbClr val="4CCBED"/>
      </a:hlink>
      <a:folHlink>
        <a:srgbClr val="4CCBED"/>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Dynamics 365 template ocean accent.potx" id="{BD6D9AFC-A2AA-415A-9CAE-22491A52C56B}" vid="{23C82603-0AC2-4A28-8D67-FC9A72A88BAD}"/>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3C23B1A370DB454895F1017B66A82434" ma:contentTypeVersion="18" ma:contentTypeDescription="Crée un document." ma:contentTypeScope="" ma:versionID="7c9472313940c07e45c4109cb65aad82">
  <xsd:schema xmlns:xsd="http://www.w3.org/2001/XMLSchema" xmlns:xs="http://www.w3.org/2001/XMLSchema" xmlns:p="http://schemas.microsoft.com/office/2006/metadata/properties" xmlns:ns1="http://schemas.microsoft.com/sharepoint/v3" xmlns:ns2="8e793c00-403c-4e2e-9f3f-1f9fce3bba0e" xmlns:ns3="21801293-8b26-4deb-98c0-71fc7c1e1877" xmlns:ns4="230e9df3-be65-4c73-a93b-d1236ebd677e" targetNamespace="http://schemas.microsoft.com/office/2006/metadata/properties" ma:root="true" ma:fieldsID="11597418ad19d186cc7282dbc93663a7" ns1:_="" ns2:_="" ns3:_="" ns4:_="">
    <xsd:import namespace="http://schemas.microsoft.com/sharepoint/v3"/>
    <xsd:import namespace="8e793c00-403c-4e2e-9f3f-1f9fce3bba0e"/>
    <xsd:import namespace="21801293-8b26-4deb-98c0-71fc7c1e1877"/>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DateTaken" minOccurs="0"/>
                <xsd:element ref="ns3:SharedWithUsers" minOccurs="0"/>
                <xsd:element ref="ns3:SharedWithDetails" minOccurs="0"/>
                <xsd:element ref="ns2:MediaServiceAutoKeyPoints" minOccurs="0"/>
                <xsd:element ref="ns2:MediaServiceKeyPoints" minOccurs="0"/>
                <xsd:element ref="ns1:_ip_UnifiedCompliancePolicyProperties" minOccurs="0"/>
                <xsd:element ref="ns1:_ip_UnifiedCompliancePolicyUIAction" minOccurs="0"/>
                <xsd:element ref="ns2:MediaLengthInSeconds" minOccurs="0"/>
                <xsd:element ref="ns2:MediaServiceLocation" minOccurs="0"/>
                <xsd:element ref="ns2:MediaServiceGenerationTime" minOccurs="0"/>
                <xsd:element ref="ns2:MediaServiceEventHashCode" minOccurs="0"/>
                <xsd:element ref="ns2:MediaServiceOCR"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Propriétés de la stratégie de conformité unifiée" ma:hidden="true" ma:internalName="_ip_UnifiedCompliancePolicyProperties">
      <xsd:simpleType>
        <xsd:restriction base="dms:Note"/>
      </xsd:simpleType>
    </xsd:element>
    <xsd:element name="_ip_UnifiedCompliancePolicyUIAction" ma:index="16" nillable="true" ma:displayName="Action d’interface utilisateur de la stratégie de conformité unifiée"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8e793c00-403c-4e2e-9f3f-1f9fce3bba0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LengthInSeconds" ma:index="17" nillable="true" ma:displayName="Length (seconds)" ma:internalName="MediaLengthInSeconds" ma:readOnly="true">
      <xsd:simpleType>
        <xsd:restriction base="dms:Unknown"/>
      </xsd:simpleType>
    </xsd:element>
    <xsd:element name="MediaServiceLocation" ma:index="18" nillable="true" ma:displayName="Location" ma:internalName="MediaServiceLocation" ma:readOnly="true">
      <xsd:simpleType>
        <xsd:restriction base="dms:Text"/>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element name="MediaServiceOCR" ma:index="21" nillable="true" ma:displayName="Extracted Text" ma:internalName="MediaServiceOCR" ma:readOnly="true">
      <xsd:simpleType>
        <xsd:restriction base="dms:Note">
          <xsd:maxLength value="255"/>
        </xsd:restriction>
      </xsd:simpleType>
    </xsd:element>
    <xsd:element name="lcf76f155ced4ddcb4097134ff3c332f" ma:index="23" nillable="true" ma:taxonomy="true" ma:internalName="lcf76f155ced4ddcb4097134ff3c332f" ma:taxonomyFieldName="MediaServiceImageTags" ma:displayName="Balises d’image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21801293-8b26-4deb-98c0-71fc7c1e1877" elementFormDefault="qualified">
    <xsd:import namespace="http://schemas.microsoft.com/office/2006/documentManagement/types"/>
    <xsd:import namespace="http://schemas.microsoft.com/office/infopath/2007/PartnerControls"/>
    <xsd:element name="SharedWithUsers" ma:index="11" nillable="true" ma:displayName="Partagé avec"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Partagé avec dé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4" nillable="true" ma:displayName="Taxonomy Catch All Column" ma:hidden="true" ma:list="{418f9c09-66a8-4419-a52a-65cd19081897}" ma:internalName="TaxCatchAll" ma:showField="CatchAllData" ma:web="21801293-8b26-4deb-98c0-71fc7c1e1877">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MediaServiceKeyPoints xmlns="8e793c00-403c-4e2e-9f3f-1f9fce3bba0e" xsi:nil="true"/>
    <TaxCatchAll xmlns="230e9df3-be65-4c73-a93b-d1236ebd677e" xsi:nil="true"/>
    <lcf76f155ced4ddcb4097134ff3c332f xmlns="8e793c00-403c-4e2e-9f3f-1f9fce3bba0e">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5E343950-B792-415D-9D19-146C2AB9005D}"/>
</file>

<file path=customXml/itemProps3.xml><?xml version="1.0" encoding="utf-8"?>
<ds:datastoreItem xmlns:ds="http://schemas.openxmlformats.org/officeDocument/2006/customXml" ds:itemID="{F990F116-B58F-4255-B05B-DA3808E0E5C6}">
  <ds:schemaRefs>
    <ds:schemaRef ds:uri="122541b4-18e1-44fa-96f4-57b4f42b153d"/>
    <ds:schemaRef ds:uri="6fd25a3a-b5db-4c06-8b30-b7d922845082"/>
    <ds:schemaRef ds:uri="8e793c00-403c-4e2e-9f3f-1f9fce3bba0e"/>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 ds:uri="230e9df3-be65-4c73-a93b-d1236ebd677e"/>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Dynamics 365 template ocean accent</Template>
  <TotalTime>1942</TotalTime>
  <Words>1425</Words>
  <Application>Microsoft Office PowerPoint</Application>
  <PresentationFormat>Widescreen</PresentationFormat>
  <Paragraphs>250</Paragraphs>
  <Slides>18</Slides>
  <Notes>18</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18</vt:i4>
      </vt:variant>
    </vt:vector>
  </HeadingPairs>
  <TitlesOfParts>
    <vt:vector size="27" baseType="lpstr">
      <vt:lpstr>Arial</vt:lpstr>
      <vt:lpstr>Calibri</vt:lpstr>
      <vt:lpstr>Consolas</vt:lpstr>
      <vt:lpstr>Segoe UI</vt:lpstr>
      <vt:lpstr>Segoe UI Light</vt:lpstr>
      <vt:lpstr>Segoe UI Semibold</vt:lpstr>
      <vt:lpstr>Wingdings</vt:lpstr>
      <vt:lpstr>White Template</vt:lpstr>
      <vt:lpstr>Black Template</vt:lpstr>
      <vt:lpstr>PowerPoint Presentation</vt:lpstr>
      <vt:lpstr>Post Go-Live Workshop Agenda</vt:lpstr>
      <vt:lpstr>Key accomplishments: review of goals and objectives</vt:lpstr>
      <vt:lpstr>Discussion of lessons that have been learned</vt:lpstr>
      <vt:lpstr>Post Go-Live Assessment</vt:lpstr>
      <vt:lpstr>Post Go-Live Assessment</vt:lpstr>
      <vt:lpstr>Post Go-Live Assessment</vt:lpstr>
      <vt:lpstr>Post Go-Live Assessment</vt:lpstr>
      <vt:lpstr>Looking Forward</vt:lpstr>
      <vt:lpstr>What if you suspect something is wrong?</vt:lpstr>
      <vt:lpstr>Getting Support from the right channels</vt:lpstr>
      <vt:lpstr>Choose the right support plan for your needs</vt:lpstr>
      <vt:lpstr>Microsoft Account Team Roles</vt:lpstr>
      <vt:lpstr>Microsoft Customer Advocacy Program – Share Your Story!</vt:lpstr>
      <vt:lpstr>Microsoft Customer Advocacy Program – Share Your Story!</vt:lpstr>
      <vt:lpstr>Q&amp;A</vt:lpstr>
      <vt:lpstr>Next Steps</vt:lpstr>
      <vt:lpstr>PowerPoint Presentation</vt:lpstr>
    </vt:vector>
  </TitlesOfParts>
  <Manager>&lt;Comms manager name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Event name or presentation title</dc:title>
  <dc:subject>&lt;Event name&gt;</dc:subject>
  <dc:creator>Kari Amundson</dc:creator>
  <cp:keywords/>
  <dc:description/>
  <cp:lastModifiedBy>Christopher Lim</cp:lastModifiedBy>
  <cp:revision>7</cp:revision>
  <dcterms:created xsi:type="dcterms:W3CDTF">2020-09-02T05:19:15Z</dcterms:created>
  <dcterms:modified xsi:type="dcterms:W3CDTF">2021-10-14T16:24:53Z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0x0101003C23B1A370DB454895F1017B66A82434</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SetDate">
    <vt:lpwstr>2017-08-29T14:27:20.8568347-07:00</vt:lpwstr>
  </property>
  <property fmtid="{D5CDD505-2E9C-101B-9397-08002B2CF9AE}" pid="15" name="MSIP_Label_f42aa342-8706-4288-bd11-ebb85995028c_Name">
    <vt:lpwstr>General</vt:lpwstr>
  </property>
  <property fmtid="{D5CDD505-2E9C-101B-9397-08002B2CF9AE}" pid="16" name="MSIP_Label_f42aa342-8706-4288-bd11-ebb85995028c_Extended_MSFT_Method">
    <vt:lpwstr>Automatic</vt:lpwstr>
  </property>
  <property fmtid="{D5CDD505-2E9C-101B-9397-08002B2CF9AE}" pid="17" name="Sensitivity">
    <vt:lpwstr>General</vt:lpwstr>
  </property>
  <property fmtid="{D5CDD505-2E9C-101B-9397-08002B2CF9AE}" pid="18" name="MediaServiceImageTags">
    <vt:lpwstr/>
  </property>
</Properties>
</file>